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65" r:id="rId6"/>
    <p:sldId id="269" r:id="rId7"/>
    <p:sldId id="267" r:id="rId8"/>
    <p:sldId id="268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700"/>
    <a:srgbClr val="A9D2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F2403D-316E-42DD-B7B8-C17500598D74}" v="6" dt="2023-06-28T13:01:30.3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85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ugo Arents" userId="365b4a9e-7390-4eae-b8a1-824ee7a8e77f" providerId="ADAL" clId="{88F2403D-316E-42DD-B7B8-C17500598D74}"/>
    <pc:docChg chg="undo custSel modSld">
      <pc:chgData name="Hugo Arents" userId="365b4a9e-7390-4eae-b8a1-824ee7a8e77f" providerId="ADAL" clId="{88F2403D-316E-42DD-B7B8-C17500598D74}" dt="2023-06-28T13:06:07.361" v="75" actId="1076"/>
      <pc:docMkLst>
        <pc:docMk/>
      </pc:docMkLst>
      <pc:sldChg chg="addSp delSp modSp mod">
        <pc:chgData name="Hugo Arents" userId="365b4a9e-7390-4eae-b8a1-824ee7a8e77f" providerId="ADAL" clId="{88F2403D-316E-42DD-B7B8-C17500598D74}" dt="2023-06-28T13:06:07.361" v="75" actId="1076"/>
        <pc:sldMkLst>
          <pc:docMk/>
          <pc:sldMk cId="2002416867" sldId="265"/>
        </pc:sldMkLst>
        <pc:picChg chg="add mod">
          <ac:chgData name="Hugo Arents" userId="365b4a9e-7390-4eae-b8a1-824ee7a8e77f" providerId="ADAL" clId="{88F2403D-316E-42DD-B7B8-C17500598D74}" dt="2023-06-28T13:06:07.361" v="75" actId="1076"/>
          <ac:picMkLst>
            <pc:docMk/>
            <pc:sldMk cId="2002416867" sldId="265"/>
            <ac:picMk id="4" creationId="{3314EC49-00A1-F67C-FAC2-7E0830EF972B}"/>
          </ac:picMkLst>
        </pc:picChg>
        <pc:picChg chg="del">
          <ac:chgData name="Hugo Arents" userId="365b4a9e-7390-4eae-b8a1-824ee7a8e77f" providerId="ADAL" clId="{88F2403D-316E-42DD-B7B8-C17500598D74}" dt="2023-06-28T13:01:29.696" v="63" actId="478"/>
          <ac:picMkLst>
            <pc:docMk/>
            <pc:sldMk cId="2002416867" sldId="265"/>
            <ac:picMk id="11" creationId="{ADF0F58E-C418-4698-9994-B0BA31ED092F}"/>
          </ac:picMkLst>
        </pc:picChg>
      </pc:sldChg>
      <pc:sldChg chg="modSp mod">
        <pc:chgData name="Hugo Arents" userId="365b4a9e-7390-4eae-b8a1-824ee7a8e77f" providerId="ADAL" clId="{88F2403D-316E-42DD-B7B8-C17500598D74}" dt="2023-06-12T09:24:29.624" v="26" actId="20577"/>
        <pc:sldMkLst>
          <pc:docMk/>
          <pc:sldMk cId="595215918" sldId="267"/>
        </pc:sldMkLst>
        <pc:spChg chg="mod">
          <ac:chgData name="Hugo Arents" userId="365b4a9e-7390-4eae-b8a1-824ee7a8e77f" providerId="ADAL" clId="{88F2403D-316E-42DD-B7B8-C17500598D74}" dt="2023-06-12T09:24:29.624" v="26" actId="20577"/>
          <ac:spMkLst>
            <pc:docMk/>
            <pc:sldMk cId="595215918" sldId="267"/>
            <ac:spMk id="6" creationId="{00000000-0000-0000-0000-000000000000}"/>
          </ac:spMkLst>
        </pc:spChg>
      </pc:sldChg>
      <pc:sldChg chg="addSp delSp modSp mod">
        <pc:chgData name="Hugo Arents" userId="365b4a9e-7390-4eae-b8a1-824ee7a8e77f" providerId="ADAL" clId="{88F2403D-316E-42DD-B7B8-C17500598D74}" dt="2023-06-26T13:16:45.464" v="62" actId="478"/>
        <pc:sldMkLst>
          <pc:docMk/>
          <pc:sldMk cId="4109043580" sldId="268"/>
        </pc:sldMkLst>
        <pc:picChg chg="add del mod">
          <ac:chgData name="Hugo Arents" userId="365b4a9e-7390-4eae-b8a1-824ee7a8e77f" providerId="ADAL" clId="{88F2403D-316E-42DD-B7B8-C17500598D74}" dt="2023-06-26T13:16:44.886" v="61"/>
          <ac:picMkLst>
            <pc:docMk/>
            <pc:sldMk cId="4109043580" sldId="268"/>
            <ac:picMk id="4" creationId="{1CE4A086-FA6A-294B-4FF0-33207E173A5F}"/>
          </ac:picMkLst>
        </pc:picChg>
        <pc:picChg chg="add del">
          <ac:chgData name="Hugo Arents" userId="365b4a9e-7390-4eae-b8a1-824ee7a8e77f" providerId="ADAL" clId="{88F2403D-316E-42DD-B7B8-C17500598D74}" dt="2023-06-26T13:16:45.464" v="62" actId="478"/>
          <ac:picMkLst>
            <pc:docMk/>
            <pc:sldMk cId="4109043580" sldId="268"/>
            <ac:picMk id="7" creationId="{5395A130-895F-43E0-8B4C-8A2ABE42A06B}"/>
          </ac:picMkLst>
        </pc:picChg>
        <pc:picChg chg="add del mod">
          <ac:chgData name="Hugo Arents" userId="365b4a9e-7390-4eae-b8a1-824ee7a8e77f" providerId="ADAL" clId="{88F2403D-316E-42DD-B7B8-C17500598D74}" dt="2023-06-26T13:16:42.883" v="56"/>
          <ac:picMkLst>
            <pc:docMk/>
            <pc:sldMk cId="4109043580" sldId="268"/>
            <ac:picMk id="8" creationId="{284540BE-0836-5FC5-73C9-06AED05A4FA4}"/>
          </ac:picMkLst>
        </pc:picChg>
        <pc:picChg chg="add del">
          <ac:chgData name="Hugo Arents" userId="365b4a9e-7390-4eae-b8a1-824ee7a8e77f" providerId="ADAL" clId="{88F2403D-316E-42DD-B7B8-C17500598D74}" dt="2023-06-26T13:16:43.319" v="57" actId="478"/>
          <ac:picMkLst>
            <pc:docMk/>
            <pc:sldMk cId="4109043580" sldId="268"/>
            <ac:picMk id="9" creationId="{AB15E65E-97CB-4426-86ED-80A433ACD29A}"/>
          </ac:picMkLst>
        </pc:picChg>
      </pc:sldChg>
    </pc:docChg>
  </pc:docChgLst>
  <pc:docChgLst>
    <pc:chgData name="Hugo Arents" userId="365b4a9e-7390-4eae-b8a1-824ee7a8e77f" providerId="ADAL" clId="{2D8C5813-E7DF-4282-B61A-49BEEFFF18B7}"/>
    <pc:docChg chg="custSel modSld">
      <pc:chgData name="Hugo Arents" userId="365b4a9e-7390-4eae-b8a1-824ee7a8e77f" providerId="ADAL" clId="{2D8C5813-E7DF-4282-B61A-49BEEFFF18B7}" dt="2023-05-24T09:19:12.713" v="162" actId="20577"/>
      <pc:docMkLst>
        <pc:docMk/>
      </pc:docMkLst>
      <pc:sldChg chg="modSp mod">
        <pc:chgData name="Hugo Arents" userId="365b4a9e-7390-4eae-b8a1-824ee7a8e77f" providerId="ADAL" clId="{2D8C5813-E7DF-4282-B61A-49BEEFFF18B7}" dt="2023-05-16T12:38:24.233" v="0" actId="207"/>
        <pc:sldMkLst>
          <pc:docMk/>
          <pc:sldMk cId="4126199436" sldId="256"/>
        </pc:sldMkLst>
        <pc:spChg chg="mod">
          <ac:chgData name="Hugo Arents" userId="365b4a9e-7390-4eae-b8a1-824ee7a8e77f" providerId="ADAL" clId="{2D8C5813-E7DF-4282-B61A-49BEEFFF18B7}" dt="2023-05-16T12:38:24.233" v="0" actId="207"/>
          <ac:spMkLst>
            <pc:docMk/>
            <pc:sldMk cId="4126199436" sldId="256"/>
            <ac:spMk id="2" creationId="{00000000-0000-0000-0000-000000000000}"/>
          </ac:spMkLst>
        </pc:spChg>
      </pc:sldChg>
      <pc:sldChg chg="modSp mod">
        <pc:chgData name="Hugo Arents" userId="365b4a9e-7390-4eae-b8a1-824ee7a8e77f" providerId="ADAL" clId="{2D8C5813-E7DF-4282-B61A-49BEEFFF18B7}" dt="2023-05-16T12:38:32.024" v="1" actId="207"/>
        <pc:sldMkLst>
          <pc:docMk/>
          <pc:sldMk cId="2002416867" sldId="265"/>
        </pc:sldMkLst>
        <pc:spChg chg="mod">
          <ac:chgData name="Hugo Arents" userId="365b4a9e-7390-4eae-b8a1-824ee7a8e77f" providerId="ADAL" clId="{2D8C5813-E7DF-4282-B61A-49BEEFFF18B7}" dt="2023-05-16T12:38:32.024" v="1" actId="207"/>
          <ac:spMkLst>
            <pc:docMk/>
            <pc:sldMk cId="2002416867" sldId="265"/>
            <ac:spMk id="2" creationId="{00000000-0000-0000-0000-000000000000}"/>
          </ac:spMkLst>
        </pc:spChg>
      </pc:sldChg>
      <pc:sldChg chg="modSp mod">
        <pc:chgData name="Hugo Arents" userId="365b4a9e-7390-4eae-b8a1-824ee7a8e77f" providerId="ADAL" clId="{2D8C5813-E7DF-4282-B61A-49BEEFFF18B7}" dt="2023-05-16T12:38:52.664" v="5" actId="207"/>
        <pc:sldMkLst>
          <pc:docMk/>
          <pc:sldMk cId="2977150404" sldId="266"/>
        </pc:sldMkLst>
        <pc:spChg chg="mod">
          <ac:chgData name="Hugo Arents" userId="365b4a9e-7390-4eae-b8a1-824ee7a8e77f" providerId="ADAL" clId="{2D8C5813-E7DF-4282-B61A-49BEEFFF18B7}" dt="2023-05-16T12:38:52.664" v="5" actId="207"/>
          <ac:spMkLst>
            <pc:docMk/>
            <pc:sldMk cId="2977150404" sldId="266"/>
            <ac:spMk id="2" creationId="{00000000-0000-0000-0000-000000000000}"/>
          </ac:spMkLst>
        </pc:spChg>
      </pc:sldChg>
      <pc:sldChg chg="addSp delSp modSp mod">
        <pc:chgData name="Hugo Arents" userId="365b4a9e-7390-4eae-b8a1-824ee7a8e77f" providerId="ADAL" clId="{2D8C5813-E7DF-4282-B61A-49BEEFFF18B7}" dt="2023-05-22T12:34:14.525" v="35" actId="1076"/>
        <pc:sldMkLst>
          <pc:docMk/>
          <pc:sldMk cId="595215918" sldId="267"/>
        </pc:sldMkLst>
        <pc:spChg chg="mod">
          <ac:chgData name="Hugo Arents" userId="365b4a9e-7390-4eae-b8a1-824ee7a8e77f" providerId="ADAL" clId="{2D8C5813-E7DF-4282-B61A-49BEEFFF18B7}" dt="2023-05-16T12:38:44.706" v="3" actId="207"/>
          <ac:spMkLst>
            <pc:docMk/>
            <pc:sldMk cId="595215918" sldId="267"/>
            <ac:spMk id="2" creationId="{00000000-0000-0000-0000-000000000000}"/>
          </ac:spMkLst>
        </pc:spChg>
        <pc:spChg chg="mod">
          <ac:chgData name="Hugo Arents" userId="365b4a9e-7390-4eae-b8a1-824ee7a8e77f" providerId="ADAL" clId="{2D8C5813-E7DF-4282-B61A-49BEEFFF18B7}" dt="2023-05-22T12:34:00.970" v="29" actId="20577"/>
          <ac:spMkLst>
            <pc:docMk/>
            <pc:sldMk cId="595215918" sldId="267"/>
            <ac:spMk id="6" creationId="{00000000-0000-0000-0000-000000000000}"/>
          </ac:spMkLst>
        </pc:spChg>
        <pc:picChg chg="add mod">
          <ac:chgData name="Hugo Arents" userId="365b4a9e-7390-4eae-b8a1-824ee7a8e77f" providerId="ADAL" clId="{2D8C5813-E7DF-4282-B61A-49BEEFFF18B7}" dt="2023-05-22T12:33:55.316" v="23" actId="1076"/>
          <ac:picMkLst>
            <pc:docMk/>
            <pc:sldMk cId="595215918" sldId="267"/>
            <ac:picMk id="4" creationId="{F536DC20-C4DB-AB55-2A15-1CCC199916DA}"/>
          </ac:picMkLst>
        </pc:picChg>
        <pc:picChg chg="mod">
          <ac:chgData name="Hugo Arents" userId="365b4a9e-7390-4eae-b8a1-824ee7a8e77f" providerId="ADAL" clId="{2D8C5813-E7DF-4282-B61A-49BEEFFF18B7}" dt="2023-05-22T12:33:48.592" v="21" actId="1076"/>
          <ac:picMkLst>
            <pc:docMk/>
            <pc:sldMk cId="595215918" sldId="267"/>
            <ac:picMk id="7" creationId="{99FCA1C0-435C-D9E6-6B3E-5950E1EA7957}"/>
          </ac:picMkLst>
        </pc:picChg>
        <pc:picChg chg="add mod">
          <ac:chgData name="Hugo Arents" userId="365b4a9e-7390-4eae-b8a1-824ee7a8e77f" providerId="ADAL" clId="{2D8C5813-E7DF-4282-B61A-49BEEFFF18B7}" dt="2023-05-22T12:33:46.342" v="20" actId="1076"/>
          <ac:picMkLst>
            <pc:docMk/>
            <pc:sldMk cId="595215918" sldId="267"/>
            <ac:picMk id="8" creationId="{24B27D5E-B01C-69AB-912C-32A00EF53A16}"/>
          </ac:picMkLst>
        </pc:picChg>
        <pc:picChg chg="del">
          <ac:chgData name="Hugo Arents" userId="365b4a9e-7390-4eae-b8a1-824ee7a8e77f" providerId="ADAL" clId="{2D8C5813-E7DF-4282-B61A-49BEEFFF18B7}" dt="2023-05-22T12:33:25.489" v="6" actId="478"/>
          <ac:picMkLst>
            <pc:docMk/>
            <pc:sldMk cId="595215918" sldId="267"/>
            <ac:picMk id="10" creationId="{E3264D8F-2C7C-1D6B-4450-956F85AD7A98}"/>
          </ac:picMkLst>
        </pc:picChg>
        <pc:picChg chg="del">
          <ac:chgData name="Hugo Arents" userId="365b4a9e-7390-4eae-b8a1-824ee7a8e77f" providerId="ADAL" clId="{2D8C5813-E7DF-4282-B61A-49BEEFFF18B7}" dt="2023-05-22T12:33:41.431" v="14" actId="478"/>
          <ac:picMkLst>
            <pc:docMk/>
            <pc:sldMk cId="595215918" sldId="267"/>
            <ac:picMk id="11" creationId="{43E04F36-AA14-F0F5-4A40-F0E6C19BD608}"/>
          </ac:picMkLst>
        </pc:picChg>
        <pc:picChg chg="del">
          <ac:chgData name="Hugo Arents" userId="365b4a9e-7390-4eae-b8a1-824ee7a8e77f" providerId="ADAL" clId="{2D8C5813-E7DF-4282-B61A-49BEEFFF18B7}" dt="2023-05-22T12:34:04.911" v="30" actId="478"/>
          <ac:picMkLst>
            <pc:docMk/>
            <pc:sldMk cId="595215918" sldId="267"/>
            <ac:picMk id="12" creationId="{88F7C8AC-0283-465F-A6CA-7C2E0A2089C3}"/>
          </ac:picMkLst>
        </pc:picChg>
        <pc:picChg chg="add mod">
          <ac:chgData name="Hugo Arents" userId="365b4a9e-7390-4eae-b8a1-824ee7a8e77f" providerId="ADAL" clId="{2D8C5813-E7DF-4282-B61A-49BEEFFF18B7}" dt="2023-05-22T12:34:14.525" v="35" actId="1076"/>
          <ac:picMkLst>
            <pc:docMk/>
            <pc:sldMk cId="595215918" sldId="267"/>
            <ac:picMk id="13" creationId="{73E97BAF-E35E-7B9F-B480-4988E3BCE708}"/>
          </ac:picMkLst>
        </pc:picChg>
      </pc:sldChg>
      <pc:sldChg chg="modSp mod">
        <pc:chgData name="Hugo Arents" userId="365b4a9e-7390-4eae-b8a1-824ee7a8e77f" providerId="ADAL" clId="{2D8C5813-E7DF-4282-B61A-49BEEFFF18B7}" dt="2023-05-16T12:38:48.449" v="4" actId="207"/>
        <pc:sldMkLst>
          <pc:docMk/>
          <pc:sldMk cId="4109043580" sldId="268"/>
        </pc:sldMkLst>
        <pc:spChg chg="mod">
          <ac:chgData name="Hugo Arents" userId="365b4a9e-7390-4eae-b8a1-824ee7a8e77f" providerId="ADAL" clId="{2D8C5813-E7DF-4282-B61A-49BEEFFF18B7}" dt="2023-05-16T12:38:48.449" v="4" actId="207"/>
          <ac:spMkLst>
            <pc:docMk/>
            <pc:sldMk cId="4109043580" sldId="268"/>
            <ac:spMk id="2" creationId="{00000000-0000-0000-0000-000000000000}"/>
          </ac:spMkLst>
        </pc:spChg>
      </pc:sldChg>
      <pc:sldChg chg="addSp delSp modSp mod">
        <pc:chgData name="Hugo Arents" userId="365b4a9e-7390-4eae-b8a1-824ee7a8e77f" providerId="ADAL" clId="{2D8C5813-E7DF-4282-B61A-49BEEFFF18B7}" dt="2023-05-24T09:19:12.713" v="162" actId="20577"/>
        <pc:sldMkLst>
          <pc:docMk/>
          <pc:sldMk cId="1101999959" sldId="269"/>
        </pc:sldMkLst>
        <pc:spChg chg="mod">
          <ac:chgData name="Hugo Arents" userId="365b4a9e-7390-4eae-b8a1-824ee7a8e77f" providerId="ADAL" clId="{2D8C5813-E7DF-4282-B61A-49BEEFFF18B7}" dt="2023-05-16T12:38:39.794" v="2" actId="207"/>
          <ac:spMkLst>
            <pc:docMk/>
            <pc:sldMk cId="1101999959" sldId="269"/>
            <ac:spMk id="2" creationId="{00000000-0000-0000-0000-000000000000}"/>
          </ac:spMkLst>
        </pc:spChg>
        <pc:spChg chg="mod">
          <ac:chgData name="Hugo Arents" userId="365b4a9e-7390-4eae-b8a1-824ee7a8e77f" providerId="ADAL" clId="{2D8C5813-E7DF-4282-B61A-49BEEFFF18B7}" dt="2023-05-24T09:19:12.713" v="162" actId="20577"/>
          <ac:spMkLst>
            <pc:docMk/>
            <pc:sldMk cId="1101999959" sldId="269"/>
            <ac:spMk id="6" creationId="{00000000-0000-0000-0000-000000000000}"/>
          </ac:spMkLst>
        </pc:spChg>
        <pc:picChg chg="del">
          <ac:chgData name="Hugo Arents" userId="365b4a9e-7390-4eae-b8a1-824ee7a8e77f" providerId="ADAL" clId="{2D8C5813-E7DF-4282-B61A-49BEEFFF18B7}" dt="2023-05-22T13:37:18.010" v="118" actId="478"/>
          <ac:picMkLst>
            <pc:docMk/>
            <pc:sldMk cId="1101999959" sldId="269"/>
            <ac:picMk id="4" creationId="{4227E2AB-21B1-17D3-D167-ECAD7AC265CF}"/>
          </ac:picMkLst>
        </pc:picChg>
        <pc:picChg chg="add mod">
          <ac:chgData name="Hugo Arents" userId="365b4a9e-7390-4eae-b8a1-824ee7a8e77f" providerId="ADAL" clId="{2D8C5813-E7DF-4282-B61A-49BEEFFF18B7}" dt="2023-05-22T13:37:45.569" v="136" actId="1076"/>
          <ac:picMkLst>
            <pc:docMk/>
            <pc:sldMk cId="1101999959" sldId="269"/>
            <ac:picMk id="5" creationId="{9F5AB28B-74E6-8E42-AAC4-00530FCD6C0A}"/>
          </ac:picMkLst>
        </pc:picChg>
        <pc:picChg chg="del">
          <ac:chgData name="Hugo Arents" userId="365b4a9e-7390-4eae-b8a1-824ee7a8e77f" providerId="ADAL" clId="{2D8C5813-E7DF-4282-B61A-49BEEFFF18B7}" dt="2023-05-22T13:37:20.217" v="122" actId="478"/>
          <ac:picMkLst>
            <pc:docMk/>
            <pc:sldMk cId="1101999959" sldId="269"/>
            <ac:picMk id="7" creationId="{50EEA091-5531-6B2D-4E78-67A920588161}"/>
          </ac:picMkLst>
        </pc:picChg>
        <pc:picChg chg="add del mod">
          <ac:chgData name="Hugo Arents" userId="365b4a9e-7390-4eae-b8a1-824ee7a8e77f" providerId="ADAL" clId="{2D8C5813-E7DF-4282-B61A-49BEEFFF18B7}" dt="2023-05-22T12:38:20.743" v="44" actId="478"/>
          <ac:picMkLst>
            <pc:docMk/>
            <pc:sldMk cId="1101999959" sldId="269"/>
            <ac:picMk id="9" creationId="{543E579C-C45D-886A-E14B-513D183DC2CB}"/>
          </ac:picMkLst>
        </pc:picChg>
        <pc:picChg chg="add mod">
          <ac:chgData name="Hugo Arents" userId="365b4a9e-7390-4eae-b8a1-824ee7a8e77f" providerId="ADAL" clId="{2D8C5813-E7DF-4282-B61A-49BEEFFF18B7}" dt="2023-05-22T13:37:42.538" v="134" actId="1076"/>
          <ac:picMkLst>
            <pc:docMk/>
            <pc:sldMk cId="1101999959" sldId="269"/>
            <ac:picMk id="11" creationId="{E009B18B-E582-D573-BCFD-E3D6F45686C7}"/>
          </ac:picMkLst>
        </pc:picChg>
        <pc:picChg chg="del">
          <ac:chgData name="Hugo Arents" userId="365b4a9e-7390-4eae-b8a1-824ee7a8e77f" providerId="ADAL" clId="{2D8C5813-E7DF-4282-B61A-49BEEFFF18B7}" dt="2023-05-22T13:37:19.105" v="120" actId="478"/>
          <ac:picMkLst>
            <pc:docMk/>
            <pc:sldMk cId="1101999959" sldId="269"/>
            <ac:picMk id="13" creationId="{B4F7A2F1-AD6D-DA9C-A405-6F04242C2E05}"/>
          </ac:picMkLst>
        </pc:picChg>
        <pc:picChg chg="add del mod">
          <ac:chgData name="Hugo Arents" userId="365b4a9e-7390-4eae-b8a1-824ee7a8e77f" providerId="ADAL" clId="{2D8C5813-E7DF-4282-B61A-49BEEFFF18B7}" dt="2023-05-22T12:39:31.462" v="50" actId="478"/>
          <ac:picMkLst>
            <pc:docMk/>
            <pc:sldMk cId="1101999959" sldId="269"/>
            <ac:picMk id="14" creationId="{E09F175A-3F7C-17B2-B44E-1485ACA2712B}"/>
          </ac:picMkLst>
        </pc:picChg>
        <pc:picChg chg="add mod">
          <ac:chgData name="Hugo Arents" userId="365b4a9e-7390-4eae-b8a1-824ee7a8e77f" providerId="ADAL" clId="{2D8C5813-E7DF-4282-B61A-49BEEFFF18B7}" dt="2023-05-22T13:37:33.218" v="130" actId="1076"/>
          <ac:picMkLst>
            <pc:docMk/>
            <pc:sldMk cId="1101999959" sldId="269"/>
            <ac:picMk id="16" creationId="{BB03ADEB-413B-091E-1FB9-22BC3E04DF3A}"/>
          </ac:picMkLst>
        </pc:picChg>
        <pc:picChg chg="del">
          <ac:chgData name="Hugo Arents" userId="365b4a9e-7390-4eae-b8a1-824ee7a8e77f" providerId="ADAL" clId="{2D8C5813-E7DF-4282-B61A-49BEEFFF18B7}" dt="2023-05-22T13:37:19.627" v="121" actId="478"/>
          <ac:picMkLst>
            <pc:docMk/>
            <pc:sldMk cId="1101999959" sldId="269"/>
            <ac:picMk id="18" creationId="{BCA786AF-D53E-C897-9612-888CB8C4E9B0}"/>
          </ac:picMkLst>
        </pc:picChg>
        <pc:picChg chg="add del mod">
          <ac:chgData name="Hugo Arents" userId="365b4a9e-7390-4eae-b8a1-824ee7a8e77f" providerId="ADAL" clId="{2D8C5813-E7DF-4282-B61A-49BEEFFF18B7}" dt="2023-05-22T13:36:41.059" v="116" actId="478"/>
          <ac:picMkLst>
            <pc:docMk/>
            <pc:sldMk cId="1101999959" sldId="269"/>
            <ac:picMk id="25" creationId="{FAF90DF3-06E9-8958-967C-6A5CD562FAE0}"/>
          </ac:picMkLst>
        </pc:picChg>
        <pc:picChg chg="del">
          <ac:chgData name="Hugo Arents" userId="365b4a9e-7390-4eae-b8a1-824ee7a8e77f" providerId="ADAL" clId="{2D8C5813-E7DF-4282-B61A-49BEEFFF18B7}" dt="2023-05-22T13:37:18.530" v="119" actId="478"/>
          <ac:picMkLst>
            <pc:docMk/>
            <pc:sldMk cId="1101999959" sldId="269"/>
            <ac:picMk id="26" creationId="{C01297AA-8EBC-7059-298C-713FDB73E733}"/>
          </ac:picMkLst>
        </pc:picChg>
        <pc:picChg chg="del">
          <ac:chgData name="Hugo Arents" userId="365b4a9e-7390-4eae-b8a1-824ee7a8e77f" providerId="ADAL" clId="{2D8C5813-E7DF-4282-B61A-49BEEFFF18B7}" dt="2023-05-22T13:37:21.041" v="123" actId="478"/>
          <ac:picMkLst>
            <pc:docMk/>
            <pc:sldMk cId="1101999959" sldId="269"/>
            <ac:picMk id="28" creationId="{6F98BA62-B942-B028-F4C1-89916BE7A794}"/>
          </ac:picMkLst>
        </pc:picChg>
        <pc:picChg chg="add mod">
          <ac:chgData name="Hugo Arents" userId="365b4a9e-7390-4eae-b8a1-824ee7a8e77f" providerId="ADAL" clId="{2D8C5813-E7DF-4282-B61A-49BEEFFF18B7}" dt="2023-05-22T13:37:39.625" v="132" actId="1076"/>
          <ac:picMkLst>
            <pc:docMk/>
            <pc:sldMk cId="1101999959" sldId="269"/>
            <ac:picMk id="29" creationId="{CAE4BF68-A2DA-FEE2-0CB8-16407F6D6A1F}"/>
          </ac:picMkLst>
        </pc:picChg>
        <pc:picChg chg="add del mod">
          <ac:chgData name="Hugo Arents" userId="365b4a9e-7390-4eae-b8a1-824ee7a8e77f" providerId="ADAL" clId="{2D8C5813-E7DF-4282-B61A-49BEEFFF18B7}" dt="2023-05-22T13:36:42.043" v="117" actId="478"/>
          <ac:picMkLst>
            <pc:docMk/>
            <pc:sldMk cId="1101999959" sldId="269"/>
            <ac:picMk id="31" creationId="{36FB306D-06FC-1E5A-6ED5-1010F732FA15}"/>
          </ac:picMkLst>
        </pc:picChg>
        <pc:picChg chg="add mod">
          <ac:chgData name="Hugo Arents" userId="365b4a9e-7390-4eae-b8a1-824ee7a8e77f" providerId="ADAL" clId="{2D8C5813-E7DF-4282-B61A-49BEEFFF18B7}" dt="2023-05-22T13:37:43.577" v="135" actId="1076"/>
          <ac:picMkLst>
            <pc:docMk/>
            <pc:sldMk cId="1101999959" sldId="269"/>
            <ac:picMk id="33" creationId="{DD792462-C372-EA86-5B91-AA59BBD9A26E}"/>
          </ac:picMkLst>
        </pc:picChg>
        <pc:picChg chg="add mod">
          <ac:chgData name="Hugo Arents" userId="365b4a9e-7390-4eae-b8a1-824ee7a8e77f" providerId="ADAL" clId="{2D8C5813-E7DF-4282-B61A-49BEEFFF18B7}" dt="2023-05-22T13:37:36.723" v="131" actId="1076"/>
          <ac:picMkLst>
            <pc:docMk/>
            <pc:sldMk cId="1101999959" sldId="269"/>
            <ac:picMk id="35" creationId="{BC6A8F5F-7ECD-2689-E6F7-AD3174453E32}"/>
          </ac:picMkLst>
        </pc:picChg>
        <pc:picChg chg="add del mod">
          <ac:chgData name="Hugo Arents" userId="365b4a9e-7390-4eae-b8a1-824ee7a8e77f" providerId="ADAL" clId="{2D8C5813-E7DF-4282-B61A-49BEEFFF18B7}" dt="2023-05-22T13:37:50.706" v="137" actId="478"/>
          <ac:picMkLst>
            <pc:docMk/>
            <pc:sldMk cId="1101999959" sldId="269"/>
            <ac:picMk id="36" creationId="{CAB73AA6-5954-E2AB-EDC5-B2E22DDF027E}"/>
          </ac:picMkLst>
        </pc:picChg>
        <pc:picChg chg="add del mod">
          <ac:chgData name="Hugo Arents" userId="365b4a9e-7390-4eae-b8a1-824ee7a8e77f" providerId="ADAL" clId="{2D8C5813-E7DF-4282-B61A-49BEEFFF18B7}" dt="2023-05-22T13:37:52.074" v="139" actId="478"/>
          <ac:picMkLst>
            <pc:docMk/>
            <pc:sldMk cId="1101999959" sldId="269"/>
            <ac:picMk id="37" creationId="{C1607F5D-6832-727D-4785-CEDEE83FD5D2}"/>
          </ac:picMkLst>
        </pc:picChg>
        <pc:picChg chg="add del mod">
          <ac:chgData name="Hugo Arents" userId="365b4a9e-7390-4eae-b8a1-824ee7a8e77f" providerId="ADAL" clId="{2D8C5813-E7DF-4282-B61A-49BEEFFF18B7}" dt="2023-05-22T13:37:51.328" v="138" actId="478"/>
          <ac:picMkLst>
            <pc:docMk/>
            <pc:sldMk cId="1101999959" sldId="269"/>
            <ac:picMk id="38" creationId="{0AF5F922-C9E0-9B15-17F0-049B09964BC8}"/>
          </ac:picMkLst>
        </pc:picChg>
      </pc:sldChg>
    </pc:docChg>
  </pc:docChgLst>
  <pc:docChgLst>
    <pc:chgData name="Hugo Arents" userId="365b4a9e-7390-4eae-b8a1-824ee7a8e77f" providerId="ADAL" clId="{B655F5A2-3EC4-4956-A1AF-332C84A7AC7D}"/>
    <pc:docChg chg="undo custSel modSld">
      <pc:chgData name="Hugo Arents" userId="365b4a9e-7390-4eae-b8a1-824ee7a8e77f" providerId="ADAL" clId="{B655F5A2-3EC4-4956-A1AF-332C84A7AC7D}" dt="2023-04-12T09:51:57.674" v="429" actId="20577"/>
      <pc:docMkLst>
        <pc:docMk/>
      </pc:docMkLst>
      <pc:sldChg chg="addSp delSp modSp mod setBg">
        <pc:chgData name="Hugo Arents" userId="365b4a9e-7390-4eae-b8a1-824ee7a8e77f" providerId="ADAL" clId="{B655F5A2-3EC4-4956-A1AF-332C84A7AC7D}" dt="2023-04-05T09:08:37.403" v="210"/>
        <pc:sldMkLst>
          <pc:docMk/>
          <pc:sldMk cId="4126199436" sldId="256"/>
        </pc:sldMkLst>
        <pc:spChg chg="mod">
          <ac:chgData name="Hugo Arents" userId="365b4a9e-7390-4eae-b8a1-824ee7a8e77f" providerId="ADAL" clId="{B655F5A2-3EC4-4956-A1AF-332C84A7AC7D}" dt="2023-03-22T09:13:19.325" v="11" actId="20577"/>
          <ac:spMkLst>
            <pc:docMk/>
            <pc:sldMk cId="4126199436" sldId="256"/>
            <ac:spMk id="2" creationId="{00000000-0000-0000-0000-000000000000}"/>
          </ac:spMkLst>
        </pc:spChg>
        <pc:picChg chg="add del mod">
          <ac:chgData name="Hugo Arents" userId="365b4a9e-7390-4eae-b8a1-824ee7a8e77f" providerId="ADAL" clId="{B655F5A2-3EC4-4956-A1AF-332C84A7AC7D}" dt="2023-04-05T09:05:17.302" v="201" actId="478"/>
          <ac:picMkLst>
            <pc:docMk/>
            <pc:sldMk cId="4126199436" sldId="256"/>
            <ac:picMk id="4" creationId="{0CBE3FC0-8274-6C18-490D-4365E4518279}"/>
          </ac:picMkLst>
        </pc:picChg>
        <pc:picChg chg="add del mod">
          <ac:chgData name="Hugo Arents" userId="365b4a9e-7390-4eae-b8a1-824ee7a8e77f" providerId="ADAL" clId="{B655F5A2-3EC4-4956-A1AF-332C84A7AC7D}" dt="2023-04-05T09:05:39.018" v="205" actId="478"/>
          <ac:picMkLst>
            <pc:docMk/>
            <pc:sldMk cId="4126199436" sldId="256"/>
            <ac:picMk id="8" creationId="{4A70A47E-C470-4C8E-D7C2-1BD0427FCE0E}"/>
          </ac:picMkLst>
        </pc:picChg>
        <pc:picChg chg="add mod">
          <ac:chgData name="Hugo Arents" userId="365b4a9e-7390-4eae-b8a1-824ee7a8e77f" providerId="ADAL" clId="{B655F5A2-3EC4-4956-A1AF-332C84A7AC7D}" dt="2023-04-05T09:07:54.396" v="208" actId="1076"/>
          <ac:picMkLst>
            <pc:docMk/>
            <pc:sldMk cId="4126199436" sldId="256"/>
            <ac:picMk id="10" creationId="{6CAE09C2-002B-6E4A-3671-DA8F327C8FF6}"/>
          </ac:picMkLst>
        </pc:picChg>
      </pc:sldChg>
      <pc:sldChg chg="addSp delSp modSp mod">
        <pc:chgData name="Hugo Arents" userId="365b4a9e-7390-4eae-b8a1-824ee7a8e77f" providerId="ADAL" clId="{B655F5A2-3EC4-4956-A1AF-332C84A7AC7D}" dt="2023-04-12T08:58:45.762" v="305" actId="1076"/>
        <pc:sldMkLst>
          <pc:docMk/>
          <pc:sldMk cId="595215918" sldId="267"/>
        </pc:sldMkLst>
        <pc:spChg chg="add del mod">
          <ac:chgData name="Hugo Arents" userId="365b4a9e-7390-4eae-b8a1-824ee7a8e77f" providerId="ADAL" clId="{B655F5A2-3EC4-4956-A1AF-332C84A7AC7D}" dt="2023-04-12T08:55:44.910" v="278" actId="478"/>
          <ac:spMkLst>
            <pc:docMk/>
            <pc:sldMk cId="595215918" sldId="267"/>
            <ac:spMk id="6" creationId="{00000000-0000-0000-0000-000000000000}"/>
          </ac:spMkLst>
        </pc:spChg>
        <pc:picChg chg="del mod">
          <ac:chgData name="Hugo Arents" userId="365b4a9e-7390-4eae-b8a1-824ee7a8e77f" providerId="ADAL" clId="{B655F5A2-3EC4-4956-A1AF-332C84A7AC7D}" dt="2023-04-12T08:58:31.787" v="299" actId="478"/>
          <ac:picMkLst>
            <pc:docMk/>
            <pc:sldMk cId="595215918" sldId="267"/>
            <ac:picMk id="3" creationId="{1C2FB255-2881-EFE2-CFCE-BC2012A43C54}"/>
          </ac:picMkLst>
        </pc:picChg>
        <pc:picChg chg="del">
          <ac:chgData name="Hugo Arents" userId="365b4a9e-7390-4eae-b8a1-824ee7a8e77f" providerId="ADAL" clId="{B655F5A2-3EC4-4956-A1AF-332C84A7AC7D}" dt="2023-04-12T08:57:49.590" v="291" actId="478"/>
          <ac:picMkLst>
            <pc:docMk/>
            <pc:sldMk cId="595215918" sldId="267"/>
            <ac:picMk id="4" creationId="{5DEA8697-5A91-E7EA-E955-77FD94C4E341}"/>
          </ac:picMkLst>
        </pc:picChg>
        <pc:picChg chg="add mod">
          <ac:chgData name="Hugo Arents" userId="365b4a9e-7390-4eae-b8a1-824ee7a8e77f" providerId="ADAL" clId="{B655F5A2-3EC4-4956-A1AF-332C84A7AC7D}" dt="2023-04-12T08:58:42.759" v="304" actId="1076"/>
          <ac:picMkLst>
            <pc:docMk/>
            <pc:sldMk cId="595215918" sldId="267"/>
            <ac:picMk id="7" creationId="{99FCA1C0-435C-D9E6-6B3E-5950E1EA7957}"/>
          </ac:picMkLst>
        </pc:picChg>
        <pc:picChg chg="del">
          <ac:chgData name="Hugo Arents" userId="365b4a9e-7390-4eae-b8a1-824ee7a8e77f" providerId="ADAL" clId="{B655F5A2-3EC4-4956-A1AF-332C84A7AC7D}" dt="2023-03-23T09:41:04.138" v="41" actId="478"/>
          <ac:picMkLst>
            <pc:docMk/>
            <pc:sldMk cId="595215918" sldId="267"/>
            <ac:picMk id="7" creationId="{B50EF377-87D2-F888-C3BE-EB11BA1C7583}"/>
          </ac:picMkLst>
        </pc:picChg>
        <pc:picChg chg="del">
          <ac:chgData name="Hugo Arents" userId="365b4a9e-7390-4eae-b8a1-824ee7a8e77f" providerId="ADAL" clId="{B655F5A2-3EC4-4956-A1AF-332C84A7AC7D}" dt="2023-04-12T08:58:25.947" v="298" actId="478"/>
          <ac:picMkLst>
            <pc:docMk/>
            <pc:sldMk cId="595215918" sldId="267"/>
            <ac:picMk id="8" creationId="{929DB658-9885-A0D7-592E-1914977609E6}"/>
          </ac:picMkLst>
        </pc:picChg>
        <pc:picChg chg="del">
          <ac:chgData name="Hugo Arents" userId="365b4a9e-7390-4eae-b8a1-824ee7a8e77f" providerId="ADAL" clId="{B655F5A2-3EC4-4956-A1AF-332C84A7AC7D}" dt="2023-04-12T08:57:15.343" v="286" actId="478"/>
          <ac:picMkLst>
            <pc:docMk/>
            <pc:sldMk cId="595215918" sldId="267"/>
            <ac:picMk id="9" creationId="{49708C6D-EFCA-DF2A-8DFE-DC65653BF2E9}"/>
          </ac:picMkLst>
        </pc:picChg>
        <pc:picChg chg="add mod">
          <ac:chgData name="Hugo Arents" userId="365b4a9e-7390-4eae-b8a1-824ee7a8e77f" providerId="ADAL" clId="{B655F5A2-3EC4-4956-A1AF-332C84A7AC7D}" dt="2023-04-12T08:58:45.762" v="305" actId="1076"/>
          <ac:picMkLst>
            <pc:docMk/>
            <pc:sldMk cId="595215918" sldId="267"/>
            <ac:picMk id="10" creationId="{E3264D8F-2C7C-1D6B-4450-956F85AD7A98}"/>
          </ac:picMkLst>
        </pc:picChg>
        <pc:picChg chg="add mod">
          <ac:chgData name="Hugo Arents" userId="365b4a9e-7390-4eae-b8a1-824ee7a8e77f" providerId="ADAL" clId="{B655F5A2-3EC4-4956-A1AF-332C84A7AC7D}" dt="2023-04-12T08:58:41.055" v="303" actId="1076"/>
          <ac:picMkLst>
            <pc:docMk/>
            <pc:sldMk cId="595215918" sldId="267"/>
            <ac:picMk id="11" creationId="{43E04F36-AA14-F0F5-4A40-F0E6C19BD608}"/>
          </ac:picMkLst>
        </pc:picChg>
        <pc:picChg chg="add mod">
          <ac:chgData name="Hugo Arents" userId="365b4a9e-7390-4eae-b8a1-824ee7a8e77f" providerId="ADAL" clId="{B655F5A2-3EC4-4956-A1AF-332C84A7AC7D}" dt="2023-04-12T08:58:22.101" v="295" actId="1076"/>
          <ac:picMkLst>
            <pc:docMk/>
            <pc:sldMk cId="595215918" sldId="267"/>
            <ac:picMk id="12" creationId="{88F7C8AC-0283-465F-A6CA-7C2E0A2089C3}"/>
          </ac:picMkLst>
        </pc:picChg>
        <pc:picChg chg="add del mod">
          <ac:chgData name="Hugo Arents" userId="365b4a9e-7390-4eae-b8a1-824ee7a8e77f" providerId="ADAL" clId="{B655F5A2-3EC4-4956-A1AF-332C84A7AC7D}" dt="2023-04-12T08:55:45.802" v="279"/>
          <ac:picMkLst>
            <pc:docMk/>
            <pc:sldMk cId="595215918" sldId="267"/>
            <ac:picMk id="1026" creationId="{C7253BFE-E668-B406-2A22-19F15E9F8FC6}"/>
          </ac:picMkLst>
        </pc:picChg>
        <pc:picChg chg="add del">
          <ac:chgData name="Hugo Arents" userId="365b4a9e-7390-4eae-b8a1-824ee7a8e77f" providerId="ADAL" clId="{B655F5A2-3EC4-4956-A1AF-332C84A7AC7D}" dt="2023-04-12T08:56:48.065" v="281"/>
          <ac:picMkLst>
            <pc:docMk/>
            <pc:sldMk cId="595215918" sldId="267"/>
            <ac:picMk id="1027" creationId="{D46C111B-308C-818E-A475-CBC148C29639}"/>
          </ac:picMkLst>
        </pc:picChg>
      </pc:sldChg>
      <pc:sldChg chg="modSp mod">
        <pc:chgData name="Hugo Arents" userId="365b4a9e-7390-4eae-b8a1-824ee7a8e77f" providerId="ADAL" clId="{B655F5A2-3EC4-4956-A1AF-332C84A7AC7D}" dt="2023-03-22T10:44:48.343" v="40" actId="20577"/>
        <pc:sldMkLst>
          <pc:docMk/>
          <pc:sldMk cId="4109043580" sldId="268"/>
        </pc:sldMkLst>
        <pc:spChg chg="mod">
          <ac:chgData name="Hugo Arents" userId="365b4a9e-7390-4eae-b8a1-824ee7a8e77f" providerId="ADAL" clId="{B655F5A2-3EC4-4956-A1AF-332C84A7AC7D}" dt="2023-03-22T10:44:48.343" v="40" actId="20577"/>
          <ac:spMkLst>
            <pc:docMk/>
            <pc:sldMk cId="4109043580" sldId="268"/>
            <ac:spMk id="6" creationId="{00000000-0000-0000-0000-000000000000}"/>
          </ac:spMkLst>
        </pc:spChg>
      </pc:sldChg>
      <pc:sldChg chg="addSp delSp modSp mod">
        <pc:chgData name="Hugo Arents" userId="365b4a9e-7390-4eae-b8a1-824ee7a8e77f" providerId="ADAL" clId="{B655F5A2-3EC4-4956-A1AF-332C84A7AC7D}" dt="2023-04-12T09:51:57.674" v="429" actId="20577"/>
        <pc:sldMkLst>
          <pc:docMk/>
          <pc:sldMk cId="1101999959" sldId="269"/>
        </pc:sldMkLst>
        <pc:spChg chg="mod">
          <ac:chgData name="Hugo Arents" userId="365b4a9e-7390-4eae-b8a1-824ee7a8e77f" providerId="ADAL" clId="{B655F5A2-3EC4-4956-A1AF-332C84A7AC7D}" dt="2023-04-12T09:51:57.674" v="429" actId="20577"/>
          <ac:spMkLst>
            <pc:docMk/>
            <pc:sldMk cId="1101999959" sldId="269"/>
            <ac:spMk id="6" creationId="{00000000-0000-0000-0000-000000000000}"/>
          </ac:spMkLst>
        </pc:spChg>
        <pc:picChg chg="mod">
          <ac:chgData name="Hugo Arents" userId="365b4a9e-7390-4eae-b8a1-824ee7a8e77f" providerId="ADAL" clId="{B655F5A2-3EC4-4956-A1AF-332C84A7AC7D}" dt="2023-04-12T09:48:13.851" v="307" actId="1076"/>
          <ac:picMkLst>
            <pc:docMk/>
            <pc:sldMk cId="1101999959" sldId="269"/>
            <ac:picMk id="7" creationId="{50EEA091-5531-6B2D-4E78-67A920588161}"/>
          </ac:picMkLst>
        </pc:picChg>
        <pc:picChg chg="mod">
          <ac:chgData name="Hugo Arents" userId="365b4a9e-7390-4eae-b8a1-824ee7a8e77f" providerId="ADAL" clId="{B655F5A2-3EC4-4956-A1AF-332C84A7AC7D}" dt="2023-04-12T09:48:08.157" v="306" actId="1076"/>
          <ac:picMkLst>
            <pc:docMk/>
            <pc:sldMk cId="1101999959" sldId="269"/>
            <ac:picMk id="28" creationId="{6F98BA62-B942-B028-F4C1-89916BE7A794}"/>
          </ac:picMkLst>
        </pc:picChg>
        <pc:picChg chg="add del mod">
          <ac:chgData name="Hugo Arents" userId="365b4a9e-7390-4eae-b8a1-824ee7a8e77f" providerId="ADAL" clId="{B655F5A2-3EC4-4956-A1AF-332C84A7AC7D}" dt="2023-04-05T10:11:16.562" v="216"/>
          <ac:picMkLst>
            <pc:docMk/>
            <pc:sldMk cId="1101999959" sldId="269"/>
            <ac:picMk id="1026" creationId="{AF55ABCB-C190-2C40-4E41-69D6E66C4895}"/>
          </ac:picMkLst>
        </pc:picChg>
      </pc:sldChg>
    </pc:docChg>
  </pc:docChgLst>
  <pc:docChgLst>
    <pc:chgData name="Hugo Arents" userId="365b4a9e-7390-4eae-b8a1-824ee7a8e77f" providerId="ADAL" clId="{5AC3F0D5-AD7D-478B-BB5D-BA1AAF784A56}"/>
    <pc:docChg chg="undo custSel addSld delSld modSld">
      <pc:chgData name="Hugo Arents" userId="365b4a9e-7390-4eae-b8a1-824ee7a8e77f" providerId="ADAL" clId="{5AC3F0D5-AD7D-478B-BB5D-BA1AAF784A56}" dt="2023-02-02T14:47:41.046" v="1106" actId="20577"/>
      <pc:docMkLst>
        <pc:docMk/>
      </pc:docMkLst>
      <pc:sldChg chg="modSp mod">
        <pc:chgData name="Hugo Arents" userId="365b4a9e-7390-4eae-b8a1-824ee7a8e77f" providerId="ADAL" clId="{5AC3F0D5-AD7D-478B-BB5D-BA1AAF784A56}" dt="2023-02-02T13:46:16.080" v="56" actId="20577"/>
        <pc:sldMkLst>
          <pc:docMk/>
          <pc:sldMk cId="4126199436" sldId="256"/>
        </pc:sldMkLst>
        <pc:spChg chg="mod">
          <ac:chgData name="Hugo Arents" userId="365b4a9e-7390-4eae-b8a1-824ee7a8e77f" providerId="ADAL" clId="{5AC3F0D5-AD7D-478B-BB5D-BA1AAF784A56}" dt="2023-02-02T13:44:14.507" v="6" actId="20577"/>
          <ac:spMkLst>
            <pc:docMk/>
            <pc:sldMk cId="4126199436" sldId="256"/>
            <ac:spMk id="2" creationId="{00000000-0000-0000-0000-000000000000}"/>
          </ac:spMkLst>
        </pc:spChg>
        <pc:spChg chg="mod">
          <ac:chgData name="Hugo Arents" userId="365b4a9e-7390-4eae-b8a1-824ee7a8e77f" providerId="ADAL" clId="{5AC3F0D5-AD7D-478B-BB5D-BA1AAF784A56}" dt="2023-02-02T13:46:16.080" v="56" actId="20577"/>
          <ac:spMkLst>
            <pc:docMk/>
            <pc:sldMk cId="4126199436" sldId="256"/>
            <ac:spMk id="6" creationId="{00000000-0000-0000-0000-000000000000}"/>
          </ac:spMkLst>
        </pc:spChg>
      </pc:sldChg>
      <pc:sldChg chg="del">
        <pc:chgData name="Hugo Arents" userId="365b4a9e-7390-4eae-b8a1-824ee7a8e77f" providerId="ADAL" clId="{5AC3F0D5-AD7D-478B-BB5D-BA1AAF784A56}" dt="2023-02-02T14:32:35.046" v="656" actId="47"/>
        <pc:sldMkLst>
          <pc:docMk/>
          <pc:sldMk cId="1026864295" sldId="264"/>
        </pc:sldMkLst>
      </pc:sldChg>
      <pc:sldChg chg="delSp modSp mod">
        <pc:chgData name="Hugo Arents" userId="365b4a9e-7390-4eae-b8a1-824ee7a8e77f" providerId="ADAL" clId="{5AC3F0D5-AD7D-478B-BB5D-BA1AAF784A56}" dt="2023-02-02T13:50:31.034" v="243" actId="1076"/>
        <pc:sldMkLst>
          <pc:docMk/>
          <pc:sldMk cId="2002416867" sldId="265"/>
        </pc:sldMkLst>
        <pc:spChg chg="mod">
          <ac:chgData name="Hugo Arents" userId="365b4a9e-7390-4eae-b8a1-824ee7a8e77f" providerId="ADAL" clId="{5AC3F0D5-AD7D-478B-BB5D-BA1AAF784A56}" dt="2023-02-02T13:46:52.134" v="75" actId="20577"/>
          <ac:spMkLst>
            <pc:docMk/>
            <pc:sldMk cId="2002416867" sldId="265"/>
            <ac:spMk id="2" creationId="{00000000-0000-0000-0000-000000000000}"/>
          </ac:spMkLst>
        </pc:spChg>
        <pc:spChg chg="mod">
          <ac:chgData name="Hugo Arents" userId="365b4a9e-7390-4eae-b8a1-824ee7a8e77f" providerId="ADAL" clId="{5AC3F0D5-AD7D-478B-BB5D-BA1AAF784A56}" dt="2023-02-02T13:50:16.429" v="239" actId="20577"/>
          <ac:spMkLst>
            <pc:docMk/>
            <pc:sldMk cId="2002416867" sldId="265"/>
            <ac:spMk id="6" creationId="{00000000-0000-0000-0000-000000000000}"/>
          </ac:spMkLst>
        </pc:spChg>
        <pc:picChg chg="mod">
          <ac:chgData name="Hugo Arents" userId="365b4a9e-7390-4eae-b8a1-824ee7a8e77f" providerId="ADAL" clId="{5AC3F0D5-AD7D-478B-BB5D-BA1AAF784A56}" dt="2023-02-02T13:50:31.034" v="243" actId="1076"/>
          <ac:picMkLst>
            <pc:docMk/>
            <pc:sldMk cId="2002416867" sldId="265"/>
            <ac:picMk id="11" creationId="{ADF0F58E-C418-4698-9994-B0BA31ED092F}"/>
          </ac:picMkLst>
        </pc:picChg>
        <pc:picChg chg="mod">
          <ac:chgData name="Hugo Arents" userId="365b4a9e-7390-4eae-b8a1-824ee7a8e77f" providerId="ADAL" clId="{5AC3F0D5-AD7D-478B-BB5D-BA1AAF784A56}" dt="2023-02-02T13:50:25.657" v="241" actId="1076"/>
          <ac:picMkLst>
            <pc:docMk/>
            <pc:sldMk cId="2002416867" sldId="265"/>
            <ac:picMk id="12" creationId="{9380E16C-E7F5-4511-9707-D51FD3D2D212}"/>
          </ac:picMkLst>
        </pc:picChg>
        <pc:picChg chg="del">
          <ac:chgData name="Hugo Arents" userId="365b4a9e-7390-4eae-b8a1-824ee7a8e77f" providerId="ADAL" clId="{5AC3F0D5-AD7D-478B-BB5D-BA1AAF784A56}" dt="2023-02-02T13:50:22.820" v="240" actId="478"/>
          <ac:picMkLst>
            <pc:docMk/>
            <pc:sldMk cId="2002416867" sldId="265"/>
            <ac:picMk id="13" creationId="{85885B4F-4D7A-4964-BEBB-D930F53F1AF3}"/>
          </ac:picMkLst>
        </pc:picChg>
        <pc:picChg chg="mod">
          <ac:chgData name="Hugo Arents" userId="365b4a9e-7390-4eae-b8a1-824ee7a8e77f" providerId="ADAL" clId="{5AC3F0D5-AD7D-478B-BB5D-BA1AAF784A56}" dt="2023-02-02T13:50:28.503" v="242" actId="1076"/>
          <ac:picMkLst>
            <pc:docMk/>
            <pc:sldMk cId="2002416867" sldId="265"/>
            <ac:picMk id="14" creationId="{9F6A355F-A08F-43E7-8DD0-109C83ADEC7D}"/>
          </ac:picMkLst>
        </pc:picChg>
      </pc:sldChg>
      <pc:sldChg chg="addSp delSp modSp mod">
        <pc:chgData name="Hugo Arents" userId="365b4a9e-7390-4eae-b8a1-824ee7a8e77f" providerId="ADAL" clId="{5AC3F0D5-AD7D-478B-BB5D-BA1AAF784A56}" dt="2023-02-02T14:45:51.408" v="1082" actId="1076"/>
        <pc:sldMkLst>
          <pc:docMk/>
          <pc:sldMk cId="595215918" sldId="267"/>
        </pc:sldMkLst>
        <pc:spChg chg="mod">
          <ac:chgData name="Hugo Arents" userId="365b4a9e-7390-4eae-b8a1-824ee7a8e77f" providerId="ADAL" clId="{5AC3F0D5-AD7D-478B-BB5D-BA1AAF784A56}" dt="2023-02-02T14:32:54.871" v="685" actId="20577"/>
          <ac:spMkLst>
            <pc:docMk/>
            <pc:sldMk cId="595215918" sldId="267"/>
            <ac:spMk id="2" creationId="{00000000-0000-0000-0000-000000000000}"/>
          </ac:spMkLst>
        </pc:spChg>
        <pc:spChg chg="mod">
          <ac:chgData name="Hugo Arents" userId="365b4a9e-7390-4eae-b8a1-824ee7a8e77f" providerId="ADAL" clId="{5AC3F0D5-AD7D-478B-BB5D-BA1AAF784A56}" dt="2023-02-02T14:41:55.354" v="1049" actId="20577"/>
          <ac:spMkLst>
            <pc:docMk/>
            <pc:sldMk cId="595215918" sldId="267"/>
            <ac:spMk id="6" creationId="{00000000-0000-0000-0000-000000000000}"/>
          </ac:spMkLst>
        </pc:spChg>
        <pc:picChg chg="add mod">
          <ac:chgData name="Hugo Arents" userId="365b4a9e-7390-4eae-b8a1-824ee7a8e77f" providerId="ADAL" clId="{5AC3F0D5-AD7D-478B-BB5D-BA1AAF784A56}" dt="2023-02-02T14:45:43.162" v="1078" actId="1076"/>
          <ac:picMkLst>
            <pc:docMk/>
            <pc:sldMk cId="595215918" sldId="267"/>
            <ac:picMk id="3" creationId="{1C2FB255-2881-EFE2-CFCE-BC2012A43C54}"/>
          </ac:picMkLst>
        </pc:picChg>
        <pc:picChg chg="add mod">
          <ac:chgData name="Hugo Arents" userId="365b4a9e-7390-4eae-b8a1-824ee7a8e77f" providerId="ADAL" clId="{5AC3F0D5-AD7D-478B-BB5D-BA1AAF784A56}" dt="2023-02-02T14:45:49.901" v="1081" actId="1076"/>
          <ac:picMkLst>
            <pc:docMk/>
            <pc:sldMk cId="595215918" sldId="267"/>
            <ac:picMk id="4" creationId="{5DEA8697-5A91-E7EA-E955-77FD94C4E341}"/>
          </ac:picMkLst>
        </pc:picChg>
        <pc:picChg chg="add del mod">
          <ac:chgData name="Hugo Arents" userId="365b4a9e-7390-4eae-b8a1-824ee7a8e77f" providerId="ADAL" clId="{5AC3F0D5-AD7D-478B-BB5D-BA1AAF784A56}" dt="2023-02-02T14:44:39.768" v="1059" actId="478"/>
          <ac:picMkLst>
            <pc:docMk/>
            <pc:sldMk cId="595215918" sldId="267"/>
            <ac:picMk id="5" creationId="{47105141-271A-0B99-BAFE-7B7D7BA588C8}"/>
          </ac:picMkLst>
        </pc:picChg>
        <pc:picChg chg="add mod">
          <ac:chgData name="Hugo Arents" userId="365b4a9e-7390-4eae-b8a1-824ee7a8e77f" providerId="ADAL" clId="{5AC3F0D5-AD7D-478B-BB5D-BA1AAF784A56}" dt="2023-02-02T14:45:51.408" v="1082" actId="1076"/>
          <ac:picMkLst>
            <pc:docMk/>
            <pc:sldMk cId="595215918" sldId="267"/>
            <ac:picMk id="7" creationId="{B50EF377-87D2-F888-C3BE-EB11BA1C7583}"/>
          </ac:picMkLst>
        </pc:picChg>
        <pc:picChg chg="add mod">
          <ac:chgData name="Hugo Arents" userId="365b4a9e-7390-4eae-b8a1-824ee7a8e77f" providerId="ADAL" clId="{5AC3F0D5-AD7D-478B-BB5D-BA1AAF784A56}" dt="2023-02-02T14:45:47.950" v="1080" actId="1076"/>
          <ac:picMkLst>
            <pc:docMk/>
            <pc:sldMk cId="595215918" sldId="267"/>
            <ac:picMk id="8" creationId="{929DB658-9885-A0D7-592E-1914977609E6}"/>
          </ac:picMkLst>
        </pc:picChg>
        <pc:picChg chg="add mod">
          <ac:chgData name="Hugo Arents" userId="365b4a9e-7390-4eae-b8a1-824ee7a8e77f" providerId="ADAL" clId="{5AC3F0D5-AD7D-478B-BB5D-BA1AAF784A56}" dt="2023-02-02T14:45:45.221" v="1079" actId="1076"/>
          <ac:picMkLst>
            <pc:docMk/>
            <pc:sldMk cId="595215918" sldId="267"/>
            <ac:picMk id="9" creationId="{49708C6D-EFCA-DF2A-8DFE-DC65653BF2E9}"/>
          </ac:picMkLst>
        </pc:picChg>
      </pc:sldChg>
      <pc:sldChg chg="modSp mod">
        <pc:chgData name="Hugo Arents" userId="365b4a9e-7390-4eae-b8a1-824ee7a8e77f" providerId="ADAL" clId="{5AC3F0D5-AD7D-478B-BB5D-BA1AAF784A56}" dt="2023-02-02T14:47:41.046" v="1106" actId="20577"/>
        <pc:sldMkLst>
          <pc:docMk/>
          <pc:sldMk cId="4109043580" sldId="268"/>
        </pc:sldMkLst>
        <pc:spChg chg="mod">
          <ac:chgData name="Hugo Arents" userId="365b4a9e-7390-4eae-b8a1-824ee7a8e77f" providerId="ADAL" clId="{5AC3F0D5-AD7D-478B-BB5D-BA1AAF784A56}" dt="2023-02-02T14:47:41.046" v="1106" actId="20577"/>
          <ac:spMkLst>
            <pc:docMk/>
            <pc:sldMk cId="4109043580" sldId="268"/>
            <ac:spMk id="2" creationId="{00000000-0000-0000-0000-000000000000}"/>
          </ac:spMkLst>
        </pc:spChg>
        <pc:spChg chg="mod">
          <ac:chgData name="Hugo Arents" userId="365b4a9e-7390-4eae-b8a1-824ee7a8e77f" providerId="ADAL" clId="{5AC3F0D5-AD7D-478B-BB5D-BA1AAF784A56}" dt="2023-02-02T14:36:17.263" v="721" actId="20577"/>
          <ac:spMkLst>
            <pc:docMk/>
            <pc:sldMk cId="4109043580" sldId="268"/>
            <ac:spMk id="6" creationId="{00000000-0000-0000-0000-000000000000}"/>
          </ac:spMkLst>
        </pc:spChg>
      </pc:sldChg>
      <pc:sldChg chg="addSp delSp modSp add mod">
        <pc:chgData name="Hugo Arents" userId="365b4a9e-7390-4eae-b8a1-824ee7a8e77f" providerId="ADAL" clId="{5AC3F0D5-AD7D-478B-BB5D-BA1AAF784A56}" dt="2023-02-02T14:27:25.175" v="652" actId="20577"/>
        <pc:sldMkLst>
          <pc:docMk/>
          <pc:sldMk cId="1101999959" sldId="269"/>
        </pc:sldMkLst>
        <pc:spChg chg="mod">
          <ac:chgData name="Hugo Arents" userId="365b4a9e-7390-4eae-b8a1-824ee7a8e77f" providerId="ADAL" clId="{5AC3F0D5-AD7D-478B-BB5D-BA1AAF784A56}" dt="2023-02-02T14:27:25.175" v="652" actId="20577"/>
          <ac:spMkLst>
            <pc:docMk/>
            <pc:sldMk cId="1101999959" sldId="269"/>
            <ac:spMk id="6" creationId="{00000000-0000-0000-0000-000000000000}"/>
          </ac:spMkLst>
        </pc:spChg>
        <pc:picChg chg="add mod">
          <ac:chgData name="Hugo Arents" userId="365b4a9e-7390-4eae-b8a1-824ee7a8e77f" providerId="ADAL" clId="{5AC3F0D5-AD7D-478B-BB5D-BA1AAF784A56}" dt="2023-02-02T14:26:04.689" v="555" actId="1076"/>
          <ac:picMkLst>
            <pc:docMk/>
            <pc:sldMk cId="1101999959" sldId="269"/>
            <ac:picMk id="4" creationId="{4227E2AB-21B1-17D3-D167-ECAD7AC265CF}"/>
          </ac:picMkLst>
        </pc:picChg>
        <pc:picChg chg="add mod">
          <ac:chgData name="Hugo Arents" userId="365b4a9e-7390-4eae-b8a1-824ee7a8e77f" providerId="ADAL" clId="{5AC3F0D5-AD7D-478B-BB5D-BA1AAF784A56}" dt="2023-02-02T14:25:52.233" v="550" actId="1076"/>
          <ac:picMkLst>
            <pc:docMk/>
            <pc:sldMk cId="1101999959" sldId="269"/>
            <ac:picMk id="7" creationId="{50EEA091-5531-6B2D-4E78-67A920588161}"/>
          </ac:picMkLst>
        </pc:picChg>
        <pc:picChg chg="add del mod">
          <ac:chgData name="Hugo Arents" userId="365b4a9e-7390-4eae-b8a1-824ee7a8e77f" providerId="ADAL" clId="{5AC3F0D5-AD7D-478B-BB5D-BA1AAF784A56}" dt="2023-02-02T14:23:21.991" v="514" actId="478"/>
          <ac:picMkLst>
            <pc:docMk/>
            <pc:sldMk cId="1101999959" sldId="269"/>
            <ac:picMk id="9" creationId="{3C1F4AE6-9927-1D04-D21D-B205B8C247BF}"/>
          </ac:picMkLst>
        </pc:picChg>
        <pc:picChg chg="del mod">
          <ac:chgData name="Hugo Arents" userId="365b4a9e-7390-4eae-b8a1-824ee7a8e77f" providerId="ADAL" clId="{5AC3F0D5-AD7D-478B-BB5D-BA1AAF784A56}" dt="2023-02-02T14:08:56.143" v="358" actId="478"/>
          <ac:picMkLst>
            <pc:docMk/>
            <pc:sldMk cId="1101999959" sldId="269"/>
            <ac:picMk id="11" creationId="{ADF0F58E-C418-4698-9994-B0BA31ED092F}"/>
          </ac:picMkLst>
        </pc:picChg>
        <pc:picChg chg="del mod">
          <ac:chgData name="Hugo Arents" userId="365b4a9e-7390-4eae-b8a1-824ee7a8e77f" providerId="ADAL" clId="{5AC3F0D5-AD7D-478B-BB5D-BA1AAF784A56}" dt="2023-02-02T14:08:57.046" v="359" actId="478"/>
          <ac:picMkLst>
            <pc:docMk/>
            <pc:sldMk cId="1101999959" sldId="269"/>
            <ac:picMk id="12" creationId="{9380E16C-E7F5-4511-9707-D51FD3D2D212}"/>
          </ac:picMkLst>
        </pc:picChg>
        <pc:picChg chg="add mod">
          <ac:chgData name="Hugo Arents" userId="365b4a9e-7390-4eae-b8a1-824ee7a8e77f" providerId="ADAL" clId="{5AC3F0D5-AD7D-478B-BB5D-BA1AAF784A56}" dt="2023-02-02T14:25:55.381" v="552" actId="1076"/>
          <ac:picMkLst>
            <pc:docMk/>
            <pc:sldMk cId="1101999959" sldId="269"/>
            <ac:picMk id="13" creationId="{B4F7A2F1-AD6D-DA9C-A405-6F04242C2E05}"/>
          </ac:picMkLst>
        </pc:picChg>
        <pc:picChg chg="del mod">
          <ac:chgData name="Hugo Arents" userId="365b4a9e-7390-4eae-b8a1-824ee7a8e77f" providerId="ADAL" clId="{5AC3F0D5-AD7D-478B-BB5D-BA1AAF784A56}" dt="2023-02-02T14:08:57.679" v="360" actId="478"/>
          <ac:picMkLst>
            <pc:docMk/>
            <pc:sldMk cId="1101999959" sldId="269"/>
            <ac:picMk id="14" creationId="{9F6A355F-A08F-43E7-8DD0-109C83ADEC7D}"/>
          </ac:picMkLst>
        </pc:picChg>
        <pc:picChg chg="add del mod">
          <ac:chgData name="Hugo Arents" userId="365b4a9e-7390-4eae-b8a1-824ee7a8e77f" providerId="ADAL" clId="{5AC3F0D5-AD7D-478B-BB5D-BA1AAF784A56}" dt="2023-02-02T14:24:03.808" v="525" actId="478"/>
          <ac:picMkLst>
            <pc:docMk/>
            <pc:sldMk cId="1101999959" sldId="269"/>
            <ac:picMk id="16" creationId="{4207F5D7-5560-5069-D2E1-D37575B46ACB}"/>
          </ac:picMkLst>
        </pc:picChg>
        <pc:picChg chg="add mod">
          <ac:chgData name="Hugo Arents" userId="365b4a9e-7390-4eae-b8a1-824ee7a8e77f" providerId="ADAL" clId="{5AC3F0D5-AD7D-478B-BB5D-BA1AAF784A56}" dt="2023-02-02T14:25:53.507" v="551" actId="1076"/>
          <ac:picMkLst>
            <pc:docMk/>
            <pc:sldMk cId="1101999959" sldId="269"/>
            <ac:picMk id="18" creationId="{BCA786AF-D53E-C897-9612-888CB8C4E9B0}"/>
          </ac:picMkLst>
        </pc:picChg>
        <pc:picChg chg="add mod">
          <ac:chgData name="Hugo Arents" userId="365b4a9e-7390-4eae-b8a1-824ee7a8e77f" providerId="ADAL" clId="{5AC3F0D5-AD7D-478B-BB5D-BA1AAF784A56}" dt="2023-02-02T14:26:01.555" v="554" actId="1076"/>
          <ac:picMkLst>
            <pc:docMk/>
            <pc:sldMk cId="1101999959" sldId="269"/>
            <ac:picMk id="26" creationId="{C01297AA-8EBC-7059-298C-713FDB73E733}"/>
          </ac:picMkLst>
        </pc:picChg>
        <pc:picChg chg="add mod">
          <ac:chgData name="Hugo Arents" userId="365b4a9e-7390-4eae-b8a1-824ee7a8e77f" providerId="ADAL" clId="{5AC3F0D5-AD7D-478B-BB5D-BA1AAF784A56}" dt="2023-02-02T14:25:50.918" v="549" actId="1076"/>
          <ac:picMkLst>
            <pc:docMk/>
            <pc:sldMk cId="1101999959" sldId="269"/>
            <ac:picMk id="28" creationId="{6F98BA62-B942-B028-F4C1-89916BE7A794}"/>
          </ac:picMkLst>
        </pc:picChg>
      </pc:sldChg>
      <pc:sldChg chg="addSp delSp modSp add del mod">
        <pc:chgData name="Hugo Arents" userId="365b4a9e-7390-4eae-b8a1-824ee7a8e77f" providerId="ADAL" clId="{5AC3F0D5-AD7D-478B-BB5D-BA1AAF784A56}" dt="2023-02-02T14:28:56.528" v="655" actId="47"/>
        <pc:sldMkLst>
          <pc:docMk/>
          <pc:sldMk cId="3589627549" sldId="270"/>
        </pc:sldMkLst>
        <pc:spChg chg="del">
          <ac:chgData name="Hugo Arents" userId="365b4a9e-7390-4eae-b8a1-824ee7a8e77f" providerId="ADAL" clId="{5AC3F0D5-AD7D-478B-BB5D-BA1AAF784A56}" dt="2023-02-02T14:09:58.440" v="452" actId="478"/>
          <ac:spMkLst>
            <pc:docMk/>
            <pc:sldMk cId="3589627549" sldId="270"/>
            <ac:spMk id="6" creationId="{00000000-0000-0000-0000-000000000000}"/>
          </ac:spMkLst>
        </pc:spChg>
        <pc:picChg chg="add mod modCrop">
          <ac:chgData name="Hugo Arents" userId="365b4a9e-7390-4eae-b8a1-824ee7a8e77f" providerId="ADAL" clId="{5AC3F0D5-AD7D-478B-BB5D-BA1AAF784A56}" dt="2023-02-02T14:28:31.212" v="654" actId="14100"/>
          <ac:picMkLst>
            <pc:docMk/>
            <pc:sldMk cId="3589627549" sldId="270"/>
            <ac:picMk id="4" creationId="{27AAF07D-181A-2B3E-FD39-56D1FDED194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F0145-E80D-46DA-AFB6-760AB195D60F}" type="datetimeFigureOut">
              <a:rPr lang="nl-NL" smtClean="0"/>
              <a:t>28-6-2023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97643-83E5-4A25-A942-39EDEC0AF0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49336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144CB-8DE2-4421-A322-9165480BF4DD}" type="datetimeFigureOut">
              <a:rPr lang="nl-NL" smtClean="0"/>
              <a:t>28-6-2023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74901-5145-41D2-8955-7E44138756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6052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74901-5145-41D2-8955-7E441387562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319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74901-5145-41D2-8955-7E441387562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2436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74901-5145-41D2-8955-7E441387562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115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74901-5145-41D2-8955-7E441387562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1672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74901-5145-41D2-8955-7E441387562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4180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74901-5145-41D2-8955-7E441387562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2795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70F2B-B2AE-6549-8CAB-8CAB758B7082}" type="datetimeFigureOut">
              <a:rPr lang="nl-NL" smtClean="0"/>
              <a:t>28-6-2023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F33F7-3314-5347-938B-D674E5BB18DF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488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70F2B-B2AE-6549-8CAB-8CAB758B7082}" type="datetimeFigureOut">
              <a:rPr lang="nl-NL" smtClean="0"/>
              <a:t>28-6-2023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F33F7-3314-5347-938B-D674E5BB18D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9524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70F2B-B2AE-6549-8CAB-8CAB758B7082}" type="datetimeFigureOut">
              <a:rPr lang="nl-NL" smtClean="0"/>
              <a:t>28-6-2023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F33F7-3314-5347-938B-D674E5BB18D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9067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70F2B-B2AE-6549-8CAB-8CAB758B7082}" type="datetimeFigureOut">
              <a:rPr lang="nl-NL" smtClean="0"/>
              <a:t>28-6-2023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F33F7-3314-5347-938B-D674E5BB18D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4891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70F2B-B2AE-6549-8CAB-8CAB758B7082}" type="datetimeFigureOut">
              <a:rPr lang="nl-NL" smtClean="0"/>
              <a:t>28-6-2023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F33F7-3314-5347-938B-D674E5BB18DF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422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70F2B-B2AE-6549-8CAB-8CAB758B7082}" type="datetimeFigureOut">
              <a:rPr lang="nl-NL" smtClean="0"/>
              <a:t>28-6-2023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F33F7-3314-5347-938B-D674E5BB18D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54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70F2B-B2AE-6549-8CAB-8CAB758B7082}" type="datetimeFigureOut">
              <a:rPr lang="nl-NL" smtClean="0"/>
              <a:t>28-6-2023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F33F7-3314-5347-938B-D674E5BB18D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7670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70F2B-B2AE-6549-8CAB-8CAB758B7082}" type="datetimeFigureOut">
              <a:rPr lang="nl-NL" smtClean="0"/>
              <a:t>28-6-2023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F33F7-3314-5347-938B-D674E5BB18D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8820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70F2B-B2AE-6549-8CAB-8CAB758B7082}" type="datetimeFigureOut">
              <a:rPr lang="nl-NL" smtClean="0"/>
              <a:t>28-6-2023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F33F7-3314-5347-938B-D674E5BB18D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9624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1AE70F2B-B2AE-6549-8CAB-8CAB758B7082}" type="datetimeFigureOut">
              <a:rPr lang="nl-NL" smtClean="0"/>
              <a:t>28-6-2023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27F33F7-3314-5347-938B-D674E5BB18D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950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70F2B-B2AE-6549-8CAB-8CAB758B7082}" type="datetimeFigureOut">
              <a:rPr lang="nl-NL" smtClean="0"/>
              <a:t>28-6-2023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F33F7-3314-5347-938B-D674E5BB18D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3674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AE70F2B-B2AE-6549-8CAB-8CAB758B7082}" type="datetimeFigureOut">
              <a:rPr lang="nl-NL" smtClean="0"/>
              <a:t>28-6-2023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27F33F7-3314-5347-938B-D674E5BB18DF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251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0">
            <a:extLst>
              <a:ext uri="{FF2B5EF4-FFF2-40B4-BE49-F238E27FC236}">
                <a16:creationId xmlns:a16="http://schemas.microsoft.com/office/drawing/2014/main" id="{13FE9996-7EAC-4679-B37D-C1045F42F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12">
            <a:extLst>
              <a:ext uri="{FF2B5EF4-FFF2-40B4-BE49-F238E27FC236}">
                <a16:creationId xmlns:a16="http://schemas.microsoft.com/office/drawing/2014/main" id="{761DF1FE-5CC8-43D2-A76C-93C76EEDE1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9144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3" name="Straight Connector 14">
            <a:extLst>
              <a:ext uri="{FF2B5EF4-FFF2-40B4-BE49-F238E27FC236}">
                <a16:creationId xmlns:a16="http://schemas.microsoft.com/office/drawing/2014/main" id="{E161BEBD-A23C-409E-ABC7-73F9EDC02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4" name="Rectangle 16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69277" y="605896"/>
            <a:ext cx="2313633" cy="564620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400" spc="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Instructie</a:t>
            </a:r>
            <a:br>
              <a:rPr lang="en-US" sz="2400" spc="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spc="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voor</a:t>
            </a:r>
            <a:r>
              <a:rPr lang="en-US" sz="2400" spc="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spc="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nieuwe</a:t>
            </a:r>
            <a:r>
              <a:rPr lang="en-US" sz="2400" spc="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spc="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magazijn-medewerkers</a:t>
            </a:r>
            <a:endParaRPr lang="en-US" sz="2400" spc="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ekstvak 5"/>
          <p:cNvSpPr txBox="1"/>
          <p:nvPr/>
        </p:nvSpPr>
        <p:spPr>
          <a:xfrm>
            <a:off x="3556512" y="605896"/>
            <a:ext cx="5027418" cy="5646208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</a:pPr>
            <a:r>
              <a:rPr lang="en-US" sz="2400" spc="200" dirty="0">
                <a:latin typeface="Calibri" panose="020F0502020204030204" pitchFamily="34" charset="0"/>
                <a:cs typeface="Calibri" panose="020F0502020204030204" pitchFamily="34" charset="0"/>
              </a:rPr>
              <a:t>Thema: </a:t>
            </a: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</a:pPr>
            <a:r>
              <a:rPr lang="nl-NL" sz="2400" spc="200" dirty="0">
                <a:latin typeface="Calibri" panose="020F0502020204030204" pitchFamily="34" charset="0"/>
                <a:cs typeface="Calibri" panose="020F0502020204030204" pitchFamily="34" charset="0"/>
              </a:rPr>
              <a:t>verzamelen, verpakken en verzenden v</a:t>
            </a:r>
            <a:r>
              <a:rPr lang="en-US" sz="2400" spc="200" dirty="0">
                <a:latin typeface="Calibri" panose="020F0502020204030204" pitchFamily="34" charset="0"/>
                <a:cs typeface="Calibri" panose="020F0502020204030204" pitchFamily="34" charset="0"/>
              </a:rPr>
              <a:t>an goederen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66610E-13D9-498E-AE44-82B2DDE1A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6411" y="6257161"/>
            <a:ext cx="3617103" cy="365125"/>
          </a:xfrm>
        </p:spPr>
        <p:txBody>
          <a:bodyPr/>
          <a:lstStyle/>
          <a:p>
            <a:r>
              <a:rPr lang="en-US" sz="2000" cap="none" spc="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[typ hier je naam]</a:t>
            </a:r>
            <a:endParaRPr lang="nl-NL" sz="2000" cap="none" spc="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6CAE09C2-002B-6E4A-3671-DA8F327C8F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2951" y="369204"/>
            <a:ext cx="3010205" cy="910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199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0">
            <a:extLst>
              <a:ext uri="{FF2B5EF4-FFF2-40B4-BE49-F238E27FC236}">
                <a16:creationId xmlns:a16="http://schemas.microsoft.com/office/drawing/2014/main" id="{13FE9996-7EAC-4679-B37D-C1045F42F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12">
            <a:extLst>
              <a:ext uri="{FF2B5EF4-FFF2-40B4-BE49-F238E27FC236}">
                <a16:creationId xmlns:a16="http://schemas.microsoft.com/office/drawing/2014/main" id="{761DF1FE-5CC8-43D2-A76C-93C76EEDE1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9144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3" name="Straight Connector 14">
            <a:extLst>
              <a:ext uri="{FF2B5EF4-FFF2-40B4-BE49-F238E27FC236}">
                <a16:creationId xmlns:a16="http://schemas.microsoft.com/office/drawing/2014/main" id="{E161BEBD-A23C-409E-ABC7-73F9EDC02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4" name="Rectangle 16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69277" y="605896"/>
            <a:ext cx="2447215" cy="564620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 spc="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Goederen verzamelen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ekstvak 5"/>
          <p:cNvSpPr txBox="1"/>
          <p:nvPr/>
        </p:nvSpPr>
        <p:spPr>
          <a:xfrm>
            <a:off x="3556800" y="604800"/>
            <a:ext cx="5339729" cy="5646208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/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nl-NL" sz="2400" spc="200" dirty="0">
                <a:latin typeface="Calibri" panose="020F0502020204030204" pitchFamily="34" charset="0"/>
                <a:cs typeface="Calibri" panose="020F0502020204030204" pitchFamily="34" charset="0"/>
              </a:rPr>
              <a:t>Gebruik bij het orderpicken van handzame stuksverpakkingen het juiste transportmiddel, namelijk:</a:t>
            </a: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nl-NL" sz="2400" spc="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nl-NL" sz="2400" spc="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br>
              <a:rPr lang="nl-NL" sz="2400" spc="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sz="1200" spc="200" dirty="0">
                <a:latin typeface="Calibri" panose="020F0502020204030204" pitchFamily="34" charset="0"/>
                <a:cs typeface="Calibri" panose="020F0502020204030204" pitchFamily="34" charset="0"/>
              </a:rPr>
              <a:t>De naam van dit transportmiddel is:</a:t>
            </a:r>
            <a:br>
              <a:rPr lang="nl-NL" sz="1200" spc="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sz="1200" spc="200" dirty="0">
                <a:latin typeface="Calibri" panose="020F0502020204030204" pitchFamily="34" charset="0"/>
                <a:cs typeface="Calibri" panose="020F0502020204030204" pitchFamily="34" charset="0"/>
              </a:rPr>
              <a:t>[typ hier je antwoord]</a:t>
            </a: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nl-NL" sz="1200" spc="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nl-NL" sz="1200" spc="200" dirty="0">
                <a:latin typeface="Calibri" panose="020F0502020204030204" pitchFamily="34" charset="0"/>
                <a:cs typeface="Calibri" panose="020F0502020204030204" pitchFamily="34" charset="0"/>
              </a:rPr>
              <a:t>Dit is het beste transportmiddel om te gebruiken, want:</a:t>
            </a:r>
            <a:br>
              <a:rPr lang="nl-NL" sz="1200" spc="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sz="1200" spc="200" dirty="0">
                <a:latin typeface="Calibri" panose="020F0502020204030204" pitchFamily="34" charset="0"/>
                <a:cs typeface="Calibri" panose="020F0502020204030204" pitchFamily="34" charset="0"/>
              </a:rPr>
              <a:t>[typ hier een argument]</a:t>
            </a: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nl-NL" sz="2400" spc="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en-US" sz="2400" spc="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en-US" sz="2400" spc="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en-US" sz="2400" spc="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en-US" sz="2400" spc="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en-US" sz="2400" spc="200" dirty="0">
              <a:solidFill>
                <a:srgbClr val="C0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Afbeelding 11" descr="De bronafbeelding bekijken">
            <a:extLst>
              <a:ext uri="{FF2B5EF4-FFF2-40B4-BE49-F238E27FC236}">
                <a16:creationId xmlns:a16="http://schemas.microsoft.com/office/drawing/2014/main" id="{9380E16C-E7F5-4511-9707-D51FD3D2D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550" y="1820058"/>
            <a:ext cx="942249" cy="934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9F6A355F-A08F-43E7-8DD0-109C83ADEC7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000" y="1975992"/>
            <a:ext cx="942249" cy="622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Afbeelding 3" descr="Afbeelding met transport, handkar, wiel&#10;&#10;Automatisch gegenereerde beschrijving">
            <a:extLst>
              <a:ext uri="{FF2B5EF4-FFF2-40B4-BE49-F238E27FC236}">
                <a16:creationId xmlns:a16="http://schemas.microsoft.com/office/drawing/2014/main" id="{3314EC49-00A1-F67C-FAC2-7E0830EF97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4045" y="1820058"/>
            <a:ext cx="607962" cy="91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416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0">
            <a:extLst>
              <a:ext uri="{FF2B5EF4-FFF2-40B4-BE49-F238E27FC236}">
                <a16:creationId xmlns:a16="http://schemas.microsoft.com/office/drawing/2014/main" id="{13FE9996-7EAC-4679-B37D-C1045F42F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12">
            <a:extLst>
              <a:ext uri="{FF2B5EF4-FFF2-40B4-BE49-F238E27FC236}">
                <a16:creationId xmlns:a16="http://schemas.microsoft.com/office/drawing/2014/main" id="{761DF1FE-5CC8-43D2-A76C-93C76EEDE1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9144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3" name="Straight Connector 14">
            <a:extLst>
              <a:ext uri="{FF2B5EF4-FFF2-40B4-BE49-F238E27FC236}">
                <a16:creationId xmlns:a16="http://schemas.microsoft.com/office/drawing/2014/main" id="{E161BEBD-A23C-409E-ABC7-73F9EDC02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4" name="Rectangle 16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69277" y="605896"/>
            <a:ext cx="2447215" cy="564620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 spc="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Goederen verzamelen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ekstvak 5"/>
          <p:cNvSpPr txBox="1"/>
          <p:nvPr/>
        </p:nvSpPr>
        <p:spPr>
          <a:xfrm>
            <a:off x="3556800" y="604800"/>
            <a:ext cx="5339729" cy="5646208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/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nl-NL" sz="2400" spc="200" dirty="0">
                <a:latin typeface="Calibri" panose="020F0502020204030204" pitchFamily="34" charset="0"/>
                <a:cs typeface="Calibri" panose="020F0502020204030204" pitchFamily="34" charset="0"/>
              </a:rPr>
              <a:t>Let bij het orderpicken op de juiste tilhouding bij het tillen van goederen vanaf de vloer.</a:t>
            </a: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nl-NL" sz="2400" spc="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nl-NL" sz="2400" spc="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nl-NL" sz="2400" spc="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br>
              <a:rPr lang="nl-NL" sz="2400" spc="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sz="2400" spc="200" dirty="0">
                <a:latin typeface="Calibri" panose="020F0502020204030204" pitchFamily="34" charset="0"/>
                <a:cs typeface="Calibri" panose="020F0502020204030204" pitchFamily="34" charset="0"/>
              </a:rPr>
              <a:t>Doe het zo:</a:t>
            </a: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nl-NL" sz="1200" spc="200" dirty="0">
                <a:latin typeface="Calibri" panose="020F0502020204030204" pitchFamily="34" charset="0"/>
                <a:cs typeface="Calibri" panose="020F0502020204030204" pitchFamily="34" charset="0"/>
              </a:rPr>
              <a:t>[plaats hier drie afbeeldingen]</a:t>
            </a: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nl-NL" sz="2400" spc="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en-US" sz="2400" spc="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en-US" sz="2400" spc="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en-US" sz="2400" spc="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en-US" sz="2400" spc="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en-US" sz="2400" spc="200" dirty="0">
              <a:solidFill>
                <a:srgbClr val="C0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Afbeelding 4" descr="Afbeelding met Sportbroek&#10;&#10;Automatisch gegenereerde beschrijving">
            <a:extLst>
              <a:ext uri="{FF2B5EF4-FFF2-40B4-BE49-F238E27FC236}">
                <a16:creationId xmlns:a16="http://schemas.microsoft.com/office/drawing/2014/main" id="{9F5AB28B-74E6-8E42-AAC4-00530FCD6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0369" y="1997657"/>
            <a:ext cx="624461" cy="1325386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E009B18B-E582-D573-BCFD-E3D6F4568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2286" y="2165592"/>
            <a:ext cx="1073578" cy="1157451"/>
          </a:xfrm>
          <a:prstGeom prst="rect">
            <a:avLst/>
          </a:prstGeom>
        </p:spPr>
      </p:pic>
      <p:pic>
        <p:nvPicPr>
          <p:cNvPr id="16" name="Afbeelding 15" descr="Afbeelding met kleding, brief, tekst, persoon&#10;&#10;Automatisch gegenereerde beschrijving">
            <a:extLst>
              <a:ext uri="{FF2B5EF4-FFF2-40B4-BE49-F238E27FC236}">
                <a16:creationId xmlns:a16="http://schemas.microsoft.com/office/drawing/2014/main" id="{BB03ADEB-413B-091E-1FB9-22BC3E04DF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2998" y="1882410"/>
            <a:ext cx="604052" cy="1517153"/>
          </a:xfrm>
          <a:prstGeom prst="rect">
            <a:avLst/>
          </a:prstGeom>
        </p:spPr>
      </p:pic>
      <p:pic>
        <p:nvPicPr>
          <p:cNvPr id="29" name="Afbeelding 28" descr="Afbeelding met tekening, illustratie&#10;&#10;Automatisch gegenereerde beschrijving">
            <a:extLst>
              <a:ext uri="{FF2B5EF4-FFF2-40B4-BE49-F238E27FC236}">
                <a16:creationId xmlns:a16="http://schemas.microsoft.com/office/drawing/2014/main" id="{CAE4BF68-A2DA-FEE2-0CB8-16407F6D6A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4503" y="2299556"/>
            <a:ext cx="764440" cy="1068801"/>
          </a:xfrm>
          <a:prstGeom prst="rect">
            <a:avLst/>
          </a:prstGeom>
        </p:spPr>
      </p:pic>
      <p:pic>
        <p:nvPicPr>
          <p:cNvPr id="33" name="Afbeelding 32" descr="Afbeelding met illustratie&#10;&#10;Beschrijving automatisch gegenereerd met gemiddelde betrouwbaarheid">
            <a:extLst>
              <a:ext uri="{FF2B5EF4-FFF2-40B4-BE49-F238E27FC236}">
                <a16:creationId xmlns:a16="http://schemas.microsoft.com/office/drawing/2014/main" id="{DD792462-C372-EA86-5B91-AA59BBD9A2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6310" y="1924465"/>
            <a:ext cx="764440" cy="1398578"/>
          </a:xfrm>
          <a:prstGeom prst="rect">
            <a:avLst/>
          </a:prstGeom>
        </p:spPr>
      </p:pic>
      <p:pic>
        <p:nvPicPr>
          <p:cNvPr id="35" name="Afbeelding 34" descr="Afbeelding met Sportbroek&#10;&#10;Automatisch gegenereerde beschrijving">
            <a:extLst>
              <a:ext uri="{FF2B5EF4-FFF2-40B4-BE49-F238E27FC236}">
                <a16:creationId xmlns:a16="http://schemas.microsoft.com/office/drawing/2014/main" id="{BC6A8F5F-7ECD-2689-E6F7-AD3174453E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96802" y="1973334"/>
            <a:ext cx="918588" cy="142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9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0">
            <a:extLst>
              <a:ext uri="{FF2B5EF4-FFF2-40B4-BE49-F238E27FC236}">
                <a16:creationId xmlns:a16="http://schemas.microsoft.com/office/drawing/2014/main" id="{13FE9996-7EAC-4679-B37D-C1045F42F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12">
            <a:extLst>
              <a:ext uri="{FF2B5EF4-FFF2-40B4-BE49-F238E27FC236}">
                <a16:creationId xmlns:a16="http://schemas.microsoft.com/office/drawing/2014/main" id="{761DF1FE-5CC8-43D2-A76C-93C76EEDE1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9144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3" name="Straight Connector 14">
            <a:extLst>
              <a:ext uri="{FF2B5EF4-FFF2-40B4-BE49-F238E27FC236}">
                <a16:creationId xmlns:a16="http://schemas.microsoft.com/office/drawing/2014/main" id="{E161BEBD-A23C-409E-ABC7-73F9EDC02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4" name="Rectangle 16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69277" y="605896"/>
            <a:ext cx="2447215" cy="564620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400" spc="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Goederen verpakken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ekstvak 5"/>
          <p:cNvSpPr txBox="1"/>
          <p:nvPr/>
        </p:nvSpPr>
        <p:spPr>
          <a:xfrm>
            <a:off x="3556512" y="605896"/>
            <a:ext cx="5027418" cy="5646208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/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nl-NL" sz="2400" spc="200" dirty="0">
                <a:latin typeface="Calibri" panose="020F0502020204030204" pitchFamily="34" charset="0"/>
                <a:cs typeface="Calibri" panose="020F0502020204030204" pitchFamily="34" charset="0"/>
              </a:rPr>
              <a:t>Opvul- en beschermmaterialen kunnen breuk van een zending tijdens het transport voorkomen. </a:t>
            </a: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nl-NL" sz="2400" spc="200" dirty="0">
                <a:latin typeface="Calibri" panose="020F0502020204030204" pitchFamily="34" charset="0"/>
                <a:cs typeface="Calibri" panose="020F0502020204030204" pitchFamily="34" charset="0"/>
              </a:rPr>
              <a:t>Voorbeelden </a:t>
            </a:r>
            <a:r>
              <a:rPr lang="nl-NL" sz="2400" spc="200">
                <a:latin typeface="Calibri" panose="020F0502020204030204" pitchFamily="34" charset="0"/>
                <a:cs typeface="Calibri" panose="020F0502020204030204" pitchFamily="34" charset="0"/>
              </a:rPr>
              <a:t>van opvulmaterialen:</a:t>
            </a:r>
            <a:br>
              <a:rPr lang="nl-NL" sz="2400" spc="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sz="2400" b="0" i="0" dirty="0">
                <a:solidFill>
                  <a:srgbClr val="FFFFFF"/>
                </a:solidFill>
                <a:effectLst/>
                <a:latin typeface="Source Sans Pro" panose="020B0503030403020204" pitchFamily="34" charset="0"/>
              </a:rPr>
              <a:t> 71</a:t>
            </a: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endParaRPr lang="nl-NL" sz="2400" spc="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9FCA1C0-435C-D9E6-6B3E-5950E1EA7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9528" y="4517739"/>
            <a:ext cx="1968841" cy="1421487"/>
          </a:xfrm>
          <a:prstGeom prst="rect">
            <a:avLst/>
          </a:prstGeom>
        </p:spPr>
      </p:pic>
      <p:pic>
        <p:nvPicPr>
          <p:cNvPr id="4" name="Afbeelding 3" descr="Afbeelding met voedsel, wit, snoep&#10;&#10;Automatisch gegenereerde beschrijving">
            <a:extLst>
              <a:ext uri="{FF2B5EF4-FFF2-40B4-BE49-F238E27FC236}">
                <a16:creationId xmlns:a16="http://schemas.microsoft.com/office/drawing/2014/main" id="{F536DC20-C4DB-AB55-2A15-1CCC199916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7617" y="4452335"/>
            <a:ext cx="1552293" cy="1552293"/>
          </a:xfrm>
          <a:prstGeom prst="rect">
            <a:avLst/>
          </a:prstGeom>
        </p:spPr>
      </p:pic>
      <p:pic>
        <p:nvPicPr>
          <p:cNvPr id="8" name="Afbeelding 7" descr="Afbeelding met Plastic zak, tas, overdekt&#10;&#10;Automatisch gegenereerde beschrijving">
            <a:extLst>
              <a:ext uri="{FF2B5EF4-FFF2-40B4-BE49-F238E27FC236}">
                <a16:creationId xmlns:a16="http://schemas.microsoft.com/office/drawing/2014/main" id="{24B27D5E-B01C-69AB-912C-32A00EF53A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9987" y="2921952"/>
            <a:ext cx="2127924" cy="1355488"/>
          </a:xfrm>
          <a:prstGeom prst="rect">
            <a:avLst/>
          </a:prstGeom>
        </p:spPr>
      </p:pic>
      <p:pic>
        <p:nvPicPr>
          <p:cNvPr id="13" name="Afbeelding 12" descr="Afbeelding met papieren doek, handdoek, cilinder, Huisraad&#10;&#10;Automatisch gegenereerde beschrijving">
            <a:extLst>
              <a:ext uri="{FF2B5EF4-FFF2-40B4-BE49-F238E27FC236}">
                <a16:creationId xmlns:a16="http://schemas.microsoft.com/office/drawing/2014/main" id="{73E97BAF-E35E-7B9F-B480-4988E3BCE7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2444" y="2624861"/>
            <a:ext cx="2127925" cy="159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215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0">
            <a:extLst>
              <a:ext uri="{FF2B5EF4-FFF2-40B4-BE49-F238E27FC236}">
                <a16:creationId xmlns:a16="http://schemas.microsoft.com/office/drawing/2014/main" id="{13FE9996-7EAC-4679-B37D-C1045F42F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12">
            <a:extLst>
              <a:ext uri="{FF2B5EF4-FFF2-40B4-BE49-F238E27FC236}">
                <a16:creationId xmlns:a16="http://schemas.microsoft.com/office/drawing/2014/main" id="{761DF1FE-5CC8-43D2-A76C-93C76EEDE1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9144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3" name="Straight Connector 14">
            <a:extLst>
              <a:ext uri="{FF2B5EF4-FFF2-40B4-BE49-F238E27FC236}">
                <a16:creationId xmlns:a16="http://schemas.microsoft.com/office/drawing/2014/main" id="{E161BEBD-A23C-409E-ABC7-73F9EDC02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4" name="Rectangle 16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69277" y="605896"/>
            <a:ext cx="2447215" cy="564620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400" spc="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Verzenden van goederen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ekstvak 5"/>
          <p:cNvSpPr txBox="1"/>
          <p:nvPr/>
        </p:nvSpPr>
        <p:spPr>
          <a:xfrm>
            <a:off x="3556512" y="605896"/>
            <a:ext cx="5027418" cy="5646208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/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nl-NL" sz="2400" spc="200">
                <a:latin typeface="Calibri" panose="020F0502020204030204" pitchFamily="34" charset="0"/>
                <a:cs typeface="Calibri" panose="020F0502020204030204" pitchFamily="34" charset="0"/>
              </a:rPr>
              <a:t>Bij een zending waarmee de transporteur extra moet opletten, kunnen de volgende pictogrammen worden gebruikt:</a:t>
            </a:r>
            <a:br>
              <a:rPr lang="nl-NL" sz="2400" spc="20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nl-NL" sz="2400" spc="20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nl-NL" sz="2400" spc="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5395A130-895F-43E0-8B4C-8A2ABE42A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6558" y="2392042"/>
            <a:ext cx="1333500" cy="129540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AB15E65E-97CB-4426-86ED-80A433ACD2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2248" y="4218154"/>
            <a:ext cx="1257300" cy="1285875"/>
          </a:xfrm>
          <a:prstGeom prst="rect">
            <a:avLst/>
          </a:prstGeom>
        </p:spPr>
      </p:pic>
      <p:sp>
        <p:nvSpPr>
          <p:cNvPr id="25" name="Tekstvak 24">
            <a:extLst>
              <a:ext uri="{FF2B5EF4-FFF2-40B4-BE49-F238E27FC236}">
                <a16:creationId xmlns:a16="http://schemas.microsoft.com/office/drawing/2014/main" id="{E48B84DC-84CB-4E67-A108-93EE25C2ED96}"/>
              </a:ext>
            </a:extLst>
          </p:cNvPr>
          <p:cNvSpPr txBox="1"/>
          <p:nvPr/>
        </p:nvSpPr>
        <p:spPr>
          <a:xfrm>
            <a:off x="4850058" y="2623852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800" spc="200">
                <a:latin typeface="Calibri" panose="020F0502020204030204" pitchFamily="34" charset="0"/>
                <a:cs typeface="Calibri" panose="020F0502020204030204" pitchFamily="34" charset="0"/>
              </a:rPr>
              <a:t>[typ hier de betekenis van dit pictogram]</a:t>
            </a:r>
            <a:endParaRPr lang="nl-NL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F4260EFC-00C4-457F-9A68-1ED25518CC94}"/>
              </a:ext>
            </a:extLst>
          </p:cNvPr>
          <p:cNvSpPr txBox="1"/>
          <p:nvPr/>
        </p:nvSpPr>
        <p:spPr>
          <a:xfrm>
            <a:off x="4850058" y="4479084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800" spc="200" dirty="0">
                <a:latin typeface="Calibri" panose="020F0502020204030204" pitchFamily="34" charset="0"/>
                <a:cs typeface="Calibri" panose="020F0502020204030204" pitchFamily="34" charset="0"/>
              </a:rPr>
              <a:t>[typ hier de betekenis van dit pictogram]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9043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0">
            <a:extLst>
              <a:ext uri="{FF2B5EF4-FFF2-40B4-BE49-F238E27FC236}">
                <a16:creationId xmlns:a16="http://schemas.microsoft.com/office/drawing/2014/main" id="{13FE9996-7EAC-4679-B37D-C1045F42F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12">
            <a:extLst>
              <a:ext uri="{FF2B5EF4-FFF2-40B4-BE49-F238E27FC236}">
                <a16:creationId xmlns:a16="http://schemas.microsoft.com/office/drawing/2014/main" id="{761DF1FE-5CC8-43D2-A76C-93C76EEDE1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9144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3" name="Straight Connector 14">
            <a:extLst>
              <a:ext uri="{FF2B5EF4-FFF2-40B4-BE49-F238E27FC236}">
                <a16:creationId xmlns:a16="http://schemas.microsoft.com/office/drawing/2014/main" id="{E161BEBD-A23C-409E-ABC7-73F9EDC02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4" name="Rectangle 16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69277" y="605896"/>
            <a:ext cx="2313633" cy="564620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400" kern="0" spc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Zijn er nog vragen?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ekstvak 5"/>
          <p:cNvSpPr txBox="1"/>
          <p:nvPr/>
        </p:nvSpPr>
        <p:spPr>
          <a:xfrm>
            <a:off x="3556512" y="605896"/>
            <a:ext cx="5027418" cy="5646208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nl-NL" sz="2400" spc="200">
                <a:latin typeface="Calibri" panose="020F0502020204030204" pitchFamily="34" charset="0"/>
                <a:cs typeface="Calibri" panose="020F0502020204030204" pitchFamily="34" charset="0"/>
              </a:rPr>
              <a:t>Bedankt voor je aandacht!</a:t>
            </a:r>
            <a:endParaRPr lang="en-US" sz="2400" spc="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150404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Aangepast 3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0000E2"/>
      </a:accent1>
      <a:accent2>
        <a:srgbClr val="FFD700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82B5A4ECDD144891C4B64228DE3784" ma:contentTypeVersion="19" ma:contentTypeDescription="Een nieuw document maken." ma:contentTypeScope="" ma:versionID="ef32ecaa560ad5b60b0a5f9f14255d8f">
  <xsd:schema xmlns:xsd="http://www.w3.org/2001/XMLSchema" xmlns:xs="http://www.w3.org/2001/XMLSchema" xmlns:p="http://schemas.microsoft.com/office/2006/metadata/properties" xmlns:ns2="8cba35a4-e489-4644-a3e6-9a408ba0738f" xmlns:ns3="d2ae8e36-8ade-4b49-8a21-f5d4fef2df81" targetNamespace="http://schemas.microsoft.com/office/2006/metadata/properties" ma:root="true" ma:fieldsID="463f9af8f0923d38acd81a1e9350e75b" ns2:_="" ns3:_="">
    <xsd:import namespace="8cba35a4-e489-4644-a3e6-9a408ba0738f"/>
    <xsd:import namespace="d2ae8e36-8ade-4b49-8a21-f5d4fef2df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ba35a4-e489-4644-a3e6-9a408ba073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ff2359d6-baef-45f8-b0cd-b615c794009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ae8e36-8ade-4b49-8a21-f5d4fef2df8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58b6f9c-d8f2-449b-a398-cd7c1d2be9ab}" ma:internalName="TaxCatchAll" ma:showField="CatchAllData" ma:web="d2ae8e36-8ade-4b49-8a21-f5d4fef2df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cba35a4-e489-4644-a3e6-9a408ba0738f">
      <Terms xmlns="http://schemas.microsoft.com/office/infopath/2007/PartnerControls"/>
    </lcf76f155ced4ddcb4097134ff3c332f>
    <TaxCatchAll xmlns="d2ae8e36-8ade-4b49-8a21-f5d4fef2df81" xsi:nil="true"/>
    <SharedWithUsers xmlns="d2ae8e36-8ade-4b49-8a21-f5d4fef2df81">
      <UserInfo>
        <DisplayName/>
        <AccountId xsi:nil="true"/>
        <AccountType/>
      </UserInfo>
    </SharedWithUsers>
    <MediaLengthInSeconds xmlns="8cba35a4-e489-4644-a3e6-9a408ba0738f" xsi:nil="true"/>
  </documentManagement>
</p:properties>
</file>

<file path=customXml/itemProps1.xml><?xml version="1.0" encoding="utf-8"?>
<ds:datastoreItem xmlns:ds="http://schemas.openxmlformats.org/officeDocument/2006/customXml" ds:itemID="{78670051-0F6D-49B5-ACB9-9E948F452BA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027CA8B-985B-470C-97D2-22827D17FC20}"/>
</file>

<file path=customXml/itemProps3.xml><?xml version="1.0" encoding="utf-8"?>
<ds:datastoreItem xmlns:ds="http://schemas.openxmlformats.org/officeDocument/2006/customXml" ds:itemID="{CE8C20D6-A3E2-4865-8473-AB2965B06F98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d750a8c4-aed0-4732-ae6b-878329445fda"/>
    <ds:schemaRef ds:uri="http://purl.org/dc/elements/1.1/"/>
    <ds:schemaRef ds:uri="http://schemas.microsoft.com/office/2006/metadata/properties"/>
    <ds:schemaRef ds:uri="f84c3222-95fc-4125-b436-65e5003bd07b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177</Words>
  <Application>Microsoft Office PowerPoint</Application>
  <PresentationFormat>Diavoorstelling (4:3)</PresentationFormat>
  <Paragraphs>41</Paragraphs>
  <Slides>6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Source Sans Pro</vt:lpstr>
      <vt:lpstr>Terugblik</vt:lpstr>
      <vt:lpstr>Instructie voor nieuwe magazijn-medewerkers</vt:lpstr>
      <vt:lpstr>Goederen verzamelen</vt:lpstr>
      <vt:lpstr>Goederen verzamelen</vt:lpstr>
      <vt:lpstr>Goederen verpakken</vt:lpstr>
      <vt:lpstr>Verzenden van goederen</vt:lpstr>
      <vt:lpstr>Zijn er nog 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Scholingsdag SuperXL</dc:title>
  <cp:revision>1</cp:revision>
  <dcterms:created xsi:type="dcterms:W3CDTF">2019-05-06T11:07:32Z</dcterms:created>
  <dcterms:modified xsi:type="dcterms:W3CDTF">2023-06-28T13:06:07Z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0x010100FF82B5A4ECDD144891C4B64228DE3784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</Properties>
</file>